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80" r:id="rId3"/>
    <p:sldMasterId id="2147483703" r:id="rId4"/>
    <p:sldMasterId id="2147483726" r:id="rId5"/>
    <p:sldMasterId id="2147483749" r:id="rId6"/>
  </p:sldMasterIdLst>
  <p:notesMasterIdLst>
    <p:notesMasterId r:id="rId61"/>
  </p:notesMasterIdLst>
  <p:sldIdLst>
    <p:sldId id="256" r:id="rId7"/>
    <p:sldId id="257" r:id="rId8"/>
    <p:sldId id="258" r:id="rId9"/>
    <p:sldId id="284" r:id="rId10"/>
    <p:sldId id="265" r:id="rId11"/>
    <p:sldId id="278" r:id="rId12"/>
    <p:sldId id="281" r:id="rId13"/>
    <p:sldId id="292" r:id="rId14"/>
    <p:sldId id="276" r:id="rId15"/>
    <p:sldId id="263" r:id="rId16"/>
    <p:sldId id="282" r:id="rId17"/>
    <p:sldId id="279" r:id="rId18"/>
    <p:sldId id="285" r:id="rId19"/>
    <p:sldId id="310" r:id="rId20"/>
    <p:sldId id="286" r:id="rId21"/>
    <p:sldId id="317" r:id="rId22"/>
    <p:sldId id="313" r:id="rId23"/>
    <p:sldId id="291" r:id="rId24"/>
    <p:sldId id="320" r:id="rId25"/>
    <p:sldId id="321" r:id="rId26"/>
    <p:sldId id="322" r:id="rId27"/>
    <p:sldId id="323" r:id="rId28"/>
    <p:sldId id="324" r:id="rId29"/>
    <p:sldId id="325" r:id="rId30"/>
    <p:sldId id="326" r:id="rId31"/>
    <p:sldId id="327" r:id="rId32"/>
    <p:sldId id="296" r:id="rId33"/>
    <p:sldId id="261" r:id="rId34"/>
    <p:sldId id="262" r:id="rId35"/>
    <p:sldId id="301" r:id="rId36"/>
    <p:sldId id="302" r:id="rId37"/>
    <p:sldId id="304" r:id="rId38"/>
    <p:sldId id="305" r:id="rId39"/>
    <p:sldId id="306" r:id="rId40"/>
    <p:sldId id="307" r:id="rId41"/>
    <p:sldId id="309" r:id="rId42"/>
    <p:sldId id="318" r:id="rId43"/>
    <p:sldId id="328" r:id="rId44"/>
    <p:sldId id="294" r:id="rId45"/>
    <p:sldId id="316" r:id="rId46"/>
    <p:sldId id="312" r:id="rId47"/>
    <p:sldId id="311" r:id="rId48"/>
    <p:sldId id="295" r:id="rId49"/>
    <p:sldId id="269" r:id="rId50"/>
    <p:sldId id="264" r:id="rId51"/>
    <p:sldId id="287" r:id="rId52"/>
    <p:sldId id="267" r:id="rId53"/>
    <p:sldId id="288" r:id="rId54"/>
    <p:sldId id="289" r:id="rId55"/>
    <p:sldId id="270" r:id="rId56"/>
    <p:sldId id="271" r:id="rId57"/>
    <p:sldId id="272" r:id="rId58"/>
    <p:sldId id="274" r:id="rId59"/>
    <p:sldId id="275"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FF99"/>
    <a:srgbClr val="66FFFF"/>
    <a:srgbClr val="66FF66"/>
    <a:srgbClr val="FF99CC"/>
    <a:srgbClr val="FF9999"/>
    <a:srgbClr val="FF7C80"/>
    <a:srgbClr val="FFFFCC"/>
    <a:srgbClr val="0099FF"/>
    <a:srgbClr val="EA6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5" autoAdjust="0"/>
    <p:restoredTop sz="94660"/>
  </p:normalViewPr>
  <p:slideViewPr>
    <p:cSldViewPr snapToGrid="0">
      <p:cViewPr varScale="1">
        <p:scale>
          <a:sx n="89" d="100"/>
          <a:sy n="89" d="100"/>
        </p:scale>
        <p:origin x="418" y="77"/>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D4ACF-BE28-4E22-A738-F8A627B9DFD5}" type="doc">
      <dgm:prSet loTypeId="urn:microsoft.com/office/officeart/2005/8/layout/radial5" loCatId="cycle" qsTypeId="urn:microsoft.com/office/officeart/2005/8/quickstyle/3d2" qsCatId="3D" csTypeId="urn:microsoft.com/office/officeart/2005/8/colors/colorful5" csCatId="colorful" phldr="1"/>
      <dgm:spPr/>
      <dgm:t>
        <a:bodyPr/>
        <a:lstStyle/>
        <a:p>
          <a:endParaRPr lang="en-US"/>
        </a:p>
      </dgm:t>
    </dgm:pt>
    <dgm:pt modelId="{21753F9C-E6B8-4305-ACA7-C7CBE17BC1A9}">
      <dgm:prSet phldrT="[Text]"/>
      <dgm:spPr/>
      <dgm:t>
        <a:bodyPr/>
        <a:lstStyle/>
        <a:p>
          <a:r>
            <a:rPr lang="en-US" b="1" dirty="0" err="1">
              <a:solidFill>
                <a:schemeClr val="tx1"/>
              </a:solidFill>
            </a:rPr>
            <a:t>HỌC</a:t>
          </a:r>
          <a:r>
            <a:rPr lang="en-US" b="1" dirty="0">
              <a:solidFill>
                <a:schemeClr val="tx1"/>
              </a:solidFill>
            </a:rPr>
            <a:t> </a:t>
          </a:r>
          <a:r>
            <a:rPr lang="en-US" b="1" dirty="0" err="1">
              <a:solidFill>
                <a:schemeClr val="tx1"/>
              </a:solidFill>
            </a:rPr>
            <a:t>LỰC</a:t>
          </a:r>
          <a:endParaRPr lang="en-US" b="1" dirty="0">
            <a:solidFill>
              <a:schemeClr val="tx1"/>
            </a:solidFill>
          </a:endParaRPr>
        </a:p>
      </dgm:t>
    </dgm:pt>
    <dgm:pt modelId="{3326A3D7-38F6-4E75-A350-0DE8A32C5345}" type="parTrans" cxnId="{5261E697-7FA3-45E5-8B4A-374FA4470903}">
      <dgm:prSet/>
      <dgm:spPr/>
      <dgm:t>
        <a:bodyPr/>
        <a:lstStyle/>
        <a:p>
          <a:endParaRPr lang="en-US" b="1">
            <a:solidFill>
              <a:schemeClr val="tx1"/>
            </a:solidFill>
          </a:endParaRPr>
        </a:p>
      </dgm:t>
    </dgm:pt>
    <dgm:pt modelId="{5E4DD777-E6B6-4019-B18A-4C5C4D65E05B}" type="sibTrans" cxnId="{5261E697-7FA3-45E5-8B4A-374FA4470903}">
      <dgm:prSet/>
      <dgm:spPr/>
      <dgm:t>
        <a:bodyPr/>
        <a:lstStyle/>
        <a:p>
          <a:endParaRPr lang="en-US" b="1">
            <a:solidFill>
              <a:schemeClr val="tx1"/>
            </a:solidFill>
          </a:endParaRPr>
        </a:p>
      </dgm:t>
    </dgm:pt>
    <dgm:pt modelId="{8B0F6999-2018-46C1-82C9-D723CB0E989E}">
      <dgm:prSet phldrT="[Text]"/>
      <dgm:spPr>
        <a:solidFill>
          <a:srgbClr val="FF9966"/>
        </a:solidFill>
      </dgm:spPr>
      <dgm:t>
        <a:bodyPr/>
        <a:lstStyle/>
        <a:p>
          <a:r>
            <a:rPr lang="en-US" b="1" dirty="0">
              <a:solidFill>
                <a:schemeClr val="tx1"/>
              </a:solidFill>
            </a:rPr>
            <a:t>GIỎI </a:t>
          </a:r>
          <a:r>
            <a:rPr lang="en-US" b="1" dirty="0" smtClean="0">
              <a:solidFill>
                <a:schemeClr val="tx1"/>
              </a:solidFill>
            </a:rPr>
            <a:t>35 HS </a:t>
          </a:r>
          <a:endParaRPr lang="en-US" b="1" dirty="0">
            <a:solidFill>
              <a:schemeClr val="tx1"/>
            </a:solidFill>
          </a:endParaRPr>
        </a:p>
        <a:p>
          <a:r>
            <a:rPr lang="en-US" b="1" dirty="0" smtClean="0">
              <a:solidFill>
                <a:schemeClr val="tx1"/>
              </a:solidFill>
            </a:rPr>
            <a:t>71,4 </a:t>
          </a:r>
          <a:r>
            <a:rPr lang="en-US" b="1" dirty="0">
              <a:solidFill>
                <a:schemeClr val="tx1"/>
              </a:solidFill>
            </a:rPr>
            <a:t>% </a:t>
          </a:r>
        </a:p>
      </dgm:t>
    </dgm:pt>
    <dgm:pt modelId="{722FCF05-DE1E-4397-B3B3-F8ABAAAD8D1A}" type="parTrans" cxnId="{91E21530-064B-4C68-BD4E-A78F924A8C17}">
      <dgm:prSet/>
      <dgm:spPr/>
      <dgm:t>
        <a:bodyPr/>
        <a:lstStyle/>
        <a:p>
          <a:endParaRPr lang="en-US" b="1">
            <a:solidFill>
              <a:schemeClr val="tx1"/>
            </a:solidFill>
          </a:endParaRPr>
        </a:p>
      </dgm:t>
    </dgm:pt>
    <dgm:pt modelId="{FEE60FB9-D282-4060-90D6-41B0A9E17972}" type="sibTrans" cxnId="{91E21530-064B-4C68-BD4E-A78F924A8C17}">
      <dgm:prSet/>
      <dgm:spPr/>
      <dgm:t>
        <a:bodyPr/>
        <a:lstStyle/>
        <a:p>
          <a:endParaRPr lang="en-US" b="1">
            <a:solidFill>
              <a:schemeClr val="tx1"/>
            </a:solidFill>
          </a:endParaRPr>
        </a:p>
      </dgm:t>
    </dgm:pt>
    <dgm:pt modelId="{4CA2A64A-9D7D-4D1C-A5DD-65CC4AD2F1F3}">
      <dgm:prSet phldrT="[Text]"/>
      <dgm:spPr>
        <a:solidFill>
          <a:srgbClr val="92D050"/>
        </a:solidFill>
      </dgm:spPr>
      <dgm:t>
        <a:bodyPr/>
        <a:lstStyle/>
        <a:p>
          <a:r>
            <a:rPr lang="en-US" b="1" dirty="0">
              <a:solidFill>
                <a:schemeClr val="tx1"/>
              </a:solidFill>
            </a:rPr>
            <a:t>KHÁ </a:t>
          </a:r>
          <a:r>
            <a:rPr lang="en-US" b="1" dirty="0" smtClean="0">
              <a:solidFill>
                <a:schemeClr val="tx1"/>
              </a:solidFill>
            </a:rPr>
            <a:t>12HS</a:t>
          </a:r>
          <a:endParaRPr lang="en-US" b="1" dirty="0">
            <a:solidFill>
              <a:schemeClr val="tx1"/>
            </a:solidFill>
          </a:endParaRPr>
        </a:p>
        <a:p>
          <a:r>
            <a:rPr lang="en-US" b="1" dirty="0" smtClean="0">
              <a:solidFill>
                <a:schemeClr val="tx1"/>
              </a:solidFill>
            </a:rPr>
            <a:t>24,5 </a:t>
          </a:r>
          <a:r>
            <a:rPr lang="en-US" b="1" dirty="0">
              <a:solidFill>
                <a:schemeClr val="tx1"/>
              </a:solidFill>
            </a:rPr>
            <a:t>% </a:t>
          </a:r>
        </a:p>
      </dgm:t>
    </dgm:pt>
    <dgm:pt modelId="{79FB97E3-3DB8-4C8F-B134-92A7E5A1EB97}" type="parTrans" cxnId="{C2C6BA2E-7B33-4B8C-8543-7838E8B427DA}">
      <dgm:prSet/>
      <dgm:spPr/>
      <dgm:t>
        <a:bodyPr/>
        <a:lstStyle/>
        <a:p>
          <a:endParaRPr lang="en-US" b="1">
            <a:solidFill>
              <a:schemeClr val="tx1"/>
            </a:solidFill>
          </a:endParaRPr>
        </a:p>
      </dgm:t>
    </dgm:pt>
    <dgm:pt modelId="{C84CB752-C4B4-4F90-90E5-920F1E19078C}" type="sibTrans" cxnId="{C2C6BA2E-7B33-4B8C-8543-7838E8B427DA}">
      <dgm:prSet/>
      <dgm:spPr/>
      <dgm:t>
        <a:bodyPr/>
        <a:lstStyle/>
        <a:p>
          <a:endParaRPr lang="en-US" b="1">
            <a:solidFill>
              <a:schemeClr val="tx1"/>
            </a:solidFill>
          </a:endParaRPr>
        </a:p>
      </dgm:t>
    </dgm:pt>
    <dgm:pt modelId="{A508C250-DB0C-48D4-989F-672F65CC05E2}">
      <dgm:prSet phldrT="[Text]"/>
      <dgm:spPr>
        <a:solidFill>
          <a:srgbClr val="00FFCC"/>
        </a:solidFill>
      </dgm:spPr>
      <dgm:t>
        <a:bodyPr/>
        <a:lstStyle/>
        <a:p>
          <a:r>
            <a:rPr lang="en-US" b="1" dirty="0">
              <a:solidFill>
                <a:schemeClr val="tx1"/>
              </a:solidFill>
            </a:rPr>
            <a:t>TB </a:t>
          </a:r>
          <a:r>
            <a:rPr lang="en-US" b="1" dirty="0" smtClean="0">
              <a:solidFill>
                <a:schemeClr val="tx1"/>
              </a:solidFill>
            </a:rPr>
            <a:t>2 =  4,1 % </a:t>
          </a:r>
          <a:endParaRPr lang="en-US" b="1" dirty="0">
            <a:solidFill>
              <a:schemeClr val="tx1"/>
            </a:solidFill>
          </a:endParaRPr>
        </a:p>
        <a:p>
          <a:endParaRPr lang="en-US" b="1" dirty="0">
            <a:solidFill>
              <a:schemeClr val="tx1"/>
            </a:solidFill>
          </a:endParaRPr>
        </a:p>
      </dgm:t>
    </dgm:pt>
    <dgm:pt modelId="{C6ADED77-34B7-4D3E-A52C-69461F104710}" type="parTrans" cxnId="{1775B357-CDBF-493F-A0E3-447ABCA8F2D0}">
      <dgm:prSet/>
      <dgm:spPr/>
      <dgm:t>
        <a:bodyPr/>
        <a:lstStyle/>
        <a:p>
          <a:endParaRPr lang="en-US" b="1">
            <a:solidFill>
              <a:schemeClr val="tx1"/>
            </a:solidFill>
          </a:endParaRPr>
        </a:p>
      </dgm:t>
    </dgm:pt>
    <dgm:pt modelId="{F6881C29-5CC9-4F69-AF7F-7BF542222960}" type="sibTrans" cxnId="{1775B357-CDBF-493F-A0E3-447ABCA8F2D0}">
      <dgm:prSet/>
      <dgm:spPr/>
      <dgm:t>
        <a:bodyPr/>
        <a:lstStyle/>
        <a:p>
          <a:endParaRPr lang="en-US" b="1">
            <a:solidFill>
              <a:schemeClr val="tx1"/>
            </a:solidFill>
          </a:endParaRPr>
        </a:p>
      </dgm:t>
    </dgm:pt>
    <dgm:pt modelId="{2B25FF2C-8104-4658-A4B0-C96EB03D9E53}">
      <dgm:prSet phldrT="[Text]"/>
      <dgm:spPr>
        <a:solidFill>
          <a:srgbClr val="FF00FF"/>
        </a:solidFill>
      </dgm:spPr>
      <dgm:t>
        <a:bodyPr/>
        <a:lstStyle/>
        <a:p>
          <a:r>
            <a:rPr lang="en-US" b="1" dirty="0">
              <a:solidFill>
                <a:schemeClr val="tx1"/>
              </a:solidFill>
            </a:rPr>
            <a:t>YẾU 0 % </a:t>
          </a:r>
        </a:p>
      </dgm:t>
    </dgm:pt>
    <dgm:pt modelId="{53598F05-CBFF-4A8D-B7F8-50D9E30DFC3E}" type="parTrans" cxnId="{60F650A5-CDB2-458A-AD20-D9866D9CF96E}">
      <dgm:prSet/>
      <dgm:spPr/>
      <dgm:t>
        <a:bodyPr/>
        <a:lstStyle/>
        <a:p>
          <a:endParaRPr lang="en-US" b="1">
            <a:solidFill>
              <a:schemeClr val="tx1"/>
            </a:solidFill>
          </a:endParaRPr>
        </a:p>
      </dgm:t>
    </dgm:pt>
    <dgm:pt modelId="{390781D7-9858-4327-9F48-98F13D659769}" type="sibTrans" cxnId="{60F650A5-CDB2-458A-AD20-D9866D9CF96E}">
      <dgm:prSet/>
      <dgm:spPr/>
      <dgm:t>
        <a:bodyPr/>
        <a:lstStyle/>
        <a:p>
          <a:endParaRPr lang="en-US" b="1">
            <a:solidFill>
              <a:schemeClr val="tx1"/>
            </a:solidFill>
          </a:endParaRPr>
        </a:p>
      </dgm:t>
    </dgm:pt>
    <dgm:pt modelId="{52C62E6A-CA03-4F9B-905D-B0DB0E6463EB}" type="pres">
      <dgm:prSet presAssocID="{772D4ACF-BE28-4E22-A738-F8A627B9DFD5}" presName="Name0" presStyleCnt="0">
        <dgm:presLayoutVars>
          <dgm:chMax val="1"/>
          <dgm:dir/>
          <dgm:animLvl val="ctr"/>
          <dgm:resizeHandles val="exact"/>
        </dgm:presLayoutVars>
      </dgm:prSet>
      <dgm:spPr/>
      <dgm:t>
        <a:bodyPr/>
        <a:lstStyle/>
        <a:p>
          <a:endParaRPr lang="en-US"/>
        </a:p>
      </dgm:t>
    </dgm:pt>
    <dgm:pt modelId="{08B9DD2F-BE07-4441-9EB4-7F123DF256A0}" type="pres">
      <dgm:prSet presAssocID="{21753F9C-E6B8-4305-ACA7-C7CBE17BC1A9}" presName="centerShape" presStyleLbl="node0" presStyleIdx="0" presStyleCnt="1"/>
      <dgm:spPr/>
      <dgm:t>
        <a:bodyPr/>
        <a:lstStyle/>
        <a:p>
          <a:endParaRPr lang="en-US"/>
        </a:p>
      </dgm:t>
    </dgm:pt>
    <dgm:pt modelId="{559CC6B5-80FF-4B3C-AAD0-0383C1815DDC}" type="pres">
      <dgm:prSet presAssocID="{722FCF05-DE1E-4397-B3B3-F8ABAAAD8D1A}" presName="parTrans" presStyleLbl="sibTrans2D1" presStyleIdx="0" presStyleCnt="4"/>
      <dgm:spPr/>
      <dgm:t>
        <a:bodyPr/>
        <a:lstStyle/>
        <a:p>
          <a:endParaRPr lang="en-US"/>
        </a:p>
      </dgm:t>
    </dgm:pt>
    <dgm:pt modelId="{6CCB3F13-DEB6-4635-BB95-049BA24534C8}" type="pres">
      <dgm:prSet presAssocID="{722FCF05-DE1E-4397-B3B3-F8ABAAAD8D1A}" presName="connectorText" presStyleLbl="sibTrans2D1" presStyleIdx="0" presStyleCnt="4"/>
      <dgm:spPr/>
      <dgm:t>
        <a:bodyPr/>
        <a:lstStyle/>
        <a:p>
          <a:endParaRPr lang="en-US"/>
        </a:p>
      </dgm:t>
    </dgm:pt>
    <dgm:pt modelId="{A84384FE-AFD6-4C0F-9737-ED8B996094C2}" type="pres">
      <dgm:prSet presAssocID="{8B0F6999-2018-46C1-82C9-D723CB0E989E}" presName="node" presStyleLbl="node1" presStyleIdx="0" presStyleCnt="4">
        <dgm:presLayoutVars>
          <dgm:bulletEnabled val="1"/>
        </dgm:presLayoutVars>
      </dgm:prSet>
      <dgm:spPr/>
      <dgm:t>
        <a:bodyPr/>
        <a:lstStyle/>
        <a:p>
          <a:endParaRPr lang="en-US"/>
        </a:p>
      </dgm:t>
    </dgm:pt>
    <dgm:pt modelId="{4C58037C-435C-4473-A4EF-5C31180B8958}" type="pres">
      <dgm:prSet presAssocID="{79FB97E3-3DB8-4C8F-B134-92A7E5A1EB97}" presName="parTrans" presStyleLbl="sibTrans2D1" presStyleIdx="1" presStyleCnt="4"/>
      <dgm:spPr/>
      <dgm:t>
        <a:bodyPr/>
        <a:lstStyle/>
        <a:p>
          <a:endParaRPr lang="en-US"/>
        </a:p>
      </dgm:t>
    </dgm:pt>
    <dgm:pt modelId="{E216E646-9866-4C99-9E65-481A31D94752}" type="pres">
      <dgm:prSet presAssocID="{79FB97E3-3DB8-4C8F-B134-92A7E5A1EB97}" presName="connectorText" presStyleLbl="sibTrans2D1" presStyleIdx="1" presStyleCnt="4"/>
      <dgm:spPr/>
      <dgm:t>
        <a:bodyPr/>
        <a:lstStyle/>
        <a:p>
          <a:endParaRPr lang="en-US"/>
        </a:p>
      </dgm:t>
    </dgm:pt>
    <dgm:pt modelId="{2CF61C49-41F1-4055-8742-C38B5CF64741}" type="pres">
      <dgm:prSet presAssocID="{4CA2A64A-9D7D-4D1C-A5DD-65CC4AD2F1F3}" presName="node" presStyleLbl="node1" presStyleIdx="1" presStyleCnt="4">
        <dgm:presLayoutVars>
          <dgm:bulletEnabled val="1"/>
        </dgm:presLayoutVars>
      </dgm:prSet>
      <dgm:spPr/>
      <dgm:t>
        <a:bodyPr/>
        <a:lstStyle/>
        <a:p>
          <a:endParaRPr lang="en-US"/>
        </a:p>
      </dgm:t>
    </dgm:pt>
    <dgm:pt modelId="{46F60F62-1B8A-4B7A-AF08-A86E5AC09D5C}" type="pres">
      <dgm:prSet presAssocID="{C6ADED77-34B7-4D3E-A52C-69461F104710}" presName="parTrans" presStyleLbl="sibTrans2D1" presStyleIdx="2" presStyleCnt="4"/>
      <dgm:spPr/>
      <dgm:t>
        <a:bodyPr/>
        <a:lstStyle/>
        <a:p>
          <a:endParaRPr lang="en-US"/>
        </a:p>
      </dgm:t>
    </dgm:pt>
    <dgm:pt modelId="{F926EB3A-F5C6-49B3-B070-4C45F28E9FEC}" type="pres">
      <dgm:prSet presAssocID="{C6ADED77-34B7-4D3E-A52C-69461F104710}" presName="connectorText" presStyleLbl="sibTrans2D1" presStyleIdx="2" presStyleCnt="4"/>
      <dgm:spPr/>
      <dgm:t>
        <a:bodyPr/>
        <a:lstStyle/>
        <a:p>
          <a:endParaRPr lang="en-US"/>
        </a:p>
      </dgm:t>
    </dgm:pt>
    <dgm:pt modelId="{7CCCADF7-2927-45AC-BC83-462CEBC1FF96}" type="pres">
      <dgm:prSet presAssocID="{A508C250-DB0C-48D4-989F-672F65CC05E2}" presName="node" presStyleLbl="node1" presStyleIdx="2" presStyleCnt="4">
        <dgm:presLayoutVars>
          <dgm:bulletEnabled val="1"/>
        </dgm:presLayoutVars>
      </dgm:prSet>
      <dgm:spPr/>
      <dgm:t>
        <a:bodyPr/>
        <a:lstStyle/>
        <a:p>
          <a:endParaRPr lang="en-US"/>
        </a:p>
      </dgm:t>
    </dgm:pt>
    <dgm:pt modelId="{F452B5D0-C226-425E-A69A-27711D30D7BA}" type="pres">
      <dgm:prSet presAssocID="{53598F05-CBFF-4A8D-B7F8-50D9E30DFC3E}" presName="parTrans" presStyleLbl="sibTrans2D1" presStyleIdx="3" presStyleCnt="4"/>
      <dgm:spPr/>
      <dgm:t>
        <a:bodyPr/>
        <a:lstStyle/>
        <a:p>
          <a:endParaRPr lang="en-US"/>
        </a:p>
      </dgm:t>
    </dgm:pt>
    <dgm:pt modelId="{2EF5AC39-AB65-42FE-86DA-01EDF3D26E28}" type="pres">
      <dgm:prSet presAssocID="{53598F05-CBFF-4A8D-B7F8-50D9E30DFC3E}" presName="connectorText" presStyleLbl="sibTrans2D1" presStyleIdx="3" presStyleCnt="4"/>
      <dgm:spPr/>
      <dgm:t>
        <a:bodyPr/>
        <a:lstStyle/>
        <a:p>
          <a:endParaRPr lang="en-US"/>
        </a:p>
      </dgm:t>
    </dgm:pt>
    <dgm:pt modelId="{F5C99E39-6F79-496E-BCE6-57DFF0D8A9D2}" type="pres">
      <dgm:prSet presAssocID="{2B25FF2C-8104-4658-A4B0-C96EB03D9E53}" presName="node" presStyleLbl="node1" presStyleIdx="3" presStyleCnt="4">
        <dgm:presLayoutVars>
          <dgm:bulletEnabled val="1"/>
        </dgm:presLayoutVars>
      </dgm:prSet>
      <dgm:spPr/>
      <dgm:t>
        <a:bodyPr/>
        <a:lstStyle/>
        <a:p>
          <a:endParaRPr lang="en-US"/>
        </a:p>
      </dgm:t>
    </dgm:pt>
  </dgm:ptLst>
  <dgm:cxnLst>
    <dgm:cxn modelId="{6B199067-67EF-4A8B-BB2B-F5515983BEEA}" type="presOf" srcId="{C6ADED77-34B7-4D3E-A52C-69461F104710}" destId="{46F60F62-1B8A-4B7A-AF08-A86E5AC09D5C}" srcOrd="0" destOrd="0" presId="urn:microsoft.com/office/officeart/2005/8/layout/radial5"/>
    <dgm:cxn modelId="{60F650A5-CDB2-458A-AD20-D9866D9CF96E}" srcId="{21753F9C-E6B8-4305-ACA7-C7CBE17BC1A9}" destId="{2B25FF2C-8104-4658-A4B0-C96EB03D9E53}" srcOrd="3" destOrd="0" parTransId="{53598F05-CBFF-4A8D-B7F8-50D9E30DFC3E}" sibTransId="{390781D7-9858-4327-9F48-98F13D659769}"/>
    <dgm:cxn modelId="{B7C6CA08-00DB-4EBC-8FE7-4B45753C0220}" type="presOf" srcId="{2B25FF2C-8104-4658-A4B0-C96EB03D9E53}" destId="{F5C99E39-6F79-496E-BCE6-57DFF0D8A9D2}" srcOrd="0" destOrd="0" presId="urn:microsoft.com/office/officeart/2005/8/layout/radial5"/>
    <dgm:cxn modelId="{5E56EA6E-87E8-4C95-8698-B0D44B6BAA85}" type="presOf" srcId="{8B0F6999-2018-46C1-82C9-D723CB0E989E}" destId="{A84384FE-AFD6-4C0F-9737-ED8B996094C2}" srcOrd="0" destOrd="0" presId="urn:microsoft.com/office/officeart/2005/8/layout/radial5"/>
    <dgm:cxn modelId="{91E21530-064B-4C68-BD4E-A78F924A8C17}" srcId="{21753F9C-E6B8-4305-ACA7-C7CBE17BC1A9}" destId="{8B0F6999-2018-46C1-82C9-D723CB0E989E}" srcOrd="0" destOrd="0" parTransId="{722FCF05-DE1E-4397-B3B3-F8ABAAAD8D1A}" sibTransId="{FEE60FB9-D282-4060-90D6-41B0A9E17972}"/>
    <dgm:cxn modelId="{6C28BE11-D22C-464B-BD79-ADB85126E48C}" type="presOf" srcId="{53598F05-CBFF-4A8D-B7F8-50D9E30DFC3E}" destId="{2EF5AC39-AB65-42FE-86DA-01EDF3D26E28}" srcOrd="1" destOrd="0" presId="urn:microsoft.com/office/officeart/2005/8/layout/radial5"/>
    <dgm:cxn modelId="{8273ED49-ADC1-4F20-BAC1-FF66303DAF02}" type="presOf" srcId="{4CA2A64A-9D7D-4D1C-A5DD-65CC4AD2F1F3}" destId="{2CF61C49-41F1-4055-8742-C38B5CF64741}" srcOrd="0" destOrd="0" presId="urn:microsoft.com/office/officeart/2005/8/layout/radial5"/>
    <dgm:cxn modelId="{DA6C3CED-01D3-4FA2-83A7-22606A7B9BED}" type="presOf" srcId="{21753F9C-E6B8-4305-ACA7-C7CBE17BC1A9}" destId="{08B9DD2F-BE07-4441-9EB4-7F123DF256A0}" srcOrd="0" destOrd="0" presId="urn:microsoft.com/office/officeart/2005/8/layout/radial5"/>
    <dgm:cxn modelId="{3409C4DF-81F8-4473-A217-CA5C64303317}" type="presOf" srcId="{722FCF05-DE1E-4397-B3B3-F8ABAAAD8D1A}" destId="{6CCB3F13-DEB6-4635-BB95-049BA24534C8}" srcOrd="1" destOrd="0" presId="urn:microsoft.com/office/officeart/2005/8/layout/radial5"/>
    <dgm:cxn modelId="{1775B357-CDBF-493F-A0E3-447ABCA8F2D0}" srcId="{21753F9C-E6B8-4305-ACA7-C7CBE17BC1A9}" destId="{A508C250-DB0C-48D4-989F-672F65CC05E2}" srcOrd="2" destOrd="0" parTransId="{C6ADED77-34B7-4D3E-A52C-69461F104710}" sibTransId="{F6881C29-5CC9-4F69-AF7F-7BF542222960}"/>
    <dgm:cxn modelId="{4987B6FB-DFD5-4C74-BA20-503169032227}" type="presOf" srcId="{C6ADED77-34B7-4D3E-A52C-69461F104710}" destId="{F926EB3A-F5C6-49B3-B070-4C45F28E9FEC}" srcOrd="1" destOrd="0" presId="urn:microsoft.com/office/officeart/2005/8/layout/radial5"/>
    <dgm:cxn modelId="{223EAE57-44BC-47CF-B983-D807493E66DC}" type="presOf" srcId="{722FCF05-DE1E-4397-B3B3-F8ABAAAD8D1A}" destId="{559CC6B5-80FF-4B3C-AAD0-0383C1815DDC}" srcOrd="0" destOrd="0" presId="urn:microsoft.com/office/officeart/2005/8/layout/radial5"/>
    <dgm:cxn modelId="{5261E697-7FA3-45E5-8B4A-374FA4470903}" srcId="{772D4ACF-BE28-4E22-A738-F8A627B9DFD5}" destId="{21753F9C-E6B8-4305-ACA7-C7CBE17BC1A9}" srcOrd="0" destOrd="0" parTransId="{3326A3D7-38F6-4E75-A350-0DE8A32C5345}" sibTransId="{5E4DD777-E6B6-4019-B18A-4C5C4D65E05B}"/>
    <dgm:cxn modelId="{818FE932-8A5B-469E-8029-66DA1DEC388F}" type="presOf" srcId="{53598F05-CBFF-4A8D-B7F8-50D9E30DFC3E}" destId="{F452B5D0-C226-425E-A69A-27711D30D7BA}" srcOrd="0" destOrd="0" presId="urn:microsoft.com/office/officeart/2005/8/layout/radial5"/>
    <dgm:cxn modelId="{C2C6BA2E-7B33-4B8C-8543-7838E8B427DA}" srcId="{21753F9C-E6B8-4305-ACA7-C7CBE17BC1A9}" destId="{4CA2A64A-9D7D-4D1C-A5DD-65CC4AD2F1F3}" srcOrd="1" destOrd="0" parTransId="{79FB97E3-3DB8-4C8F-B134-92A7E5A1EB97}" sibTransId="{C84CB752-C4B4-4F90-90E5-920F1E19078C}"/>
    <dgm:cxn modelId="{075278B0-9E03-40E9-BF1B-8A54C3A7F43E}" type="presOf" srcId="{79FB97E3-3DB8-4C8F-B134-92A7E5A1EB97}" destId="{E216E646-9866-4C99-9E65-481A31D94752}" srcOrd="1" destOrd="0" presId="urn:microsoft.com/office/officeart/2005/8/layout/radial5"/>
    <dgm:cxn modelId="{BDCD4BC0-4B48-4FD2-896C-BE8E2B84BC17}" type="presOf" srcId="{772D4ACF-BE28-4E22-A738-F8A627B9DFD5}" destId="{52C62E6A-CA03-4F9B-905D-B0DB0E6463EB}" srcOrd="0" destOrd="0" presId="urn:microsoft.com/office/officeart/2005/8/layout/radial5"/>
    <dgm:cxn modelId="{4BFE12AF-50ED-48FD-A4A3-1E96DEBE8989}" type="presOf" srcId="{79FB97E3-3DB8-4C8F-B134-92A7E5A1EB97}" destId="{4C58037C-435C-4473-A4EF-5C31180B8958}" srcOrd="0" destOrd="0" presId="urn:microsoft.com/office/officeart/2005/8/layout/radial5"/>
    <dgm:cxn modelId="{0455F283-893C-41D0-88B6-9C94E00CCF57}" type="presOf" srcId="{A508C250-DB0C-48D4-989F-672F65CC05E2}" destId="{7CCCADF7-2927-45AC-BC83-462CEBC1FF96}" srcOrd="0" destOrd="0" presId="urn:microsoft.com/office/officeart/2005/8/layout/radial5"/>
    <dgm:cxn modelId="{9FE25350-FF80-4538-A0FA-8880984A5F18}" type="presParOf" srcId="{52C62E6A-CA03-4F9B-905D-B0DB0E6463EB}" destId="{08B9DD2F-BE07-4441-9EB4-7F123DF256A0}" srcOrd="0" destOrd="0" presId="urn:microsoft.com/office/officeart/2005/8/layout/radial5"/>
    <dgm:cxn modelId="{E5851A36-5FCE-4358-8E71-7C8EB5A32FA8}" type="presParOf" srcId="{52C62E6A-CA03-4F9B-905D-B0DB0E6463EB}" destId="{559CC6B5-80FF-4B3C-AAD0-0383C1815DDC}" srcOrd="1" destOrd="0" presId="urn:microsoft.com/office/officeart/2005/8/layout/radial5"/>
    <dgm:cxn modelId="{0C25B946-0065-49FD-8129-FEB0C72DD26D}" type="presParOf" srcId="{559CC6B5-80FF-4B3C-AAD0-0383C1815DDC}" destId="{6CCB3F13-DEB6-4635-BB95-049BA24534C8}" srcOrd="0" destOrd="0" presId="urn:microsoft.com/office/officeart/2005/8/layout/radial5"/>
    <dgm:cxn modelId="{B5375B28-D4F5-45B1-98BE-E4D14C1D6CC1}" type="presParOf" srcId="{52C62E6A-CA03-4F9B-905D-B0DB0E6463EB}" destId="{A84384FE-AFD6-4C0F-9737-ED8B996094C2}" srcOrd="2" destOrd="0" presId="urn:microsoft.com/office/officeart/2005/8/layout/radial5"/>
    <dgm:cxn modelId="{9A74AA7B-8533-4676-BF2B-17949D05E567}" type="presParOf" srcId="{52C62E6A-CA03-4F9B-905D-B0DB0E6463EB}" destId="{4C58037C-435C-4473-A4EF-5C31180B8958}" srcOrd="3" destOrd="0" presId="urn:microsoft.com/office/officeart/2005/8/layout/radial5"/>
    <dgm:cxn modelId="{4C6E14C0-BF4A-4A71-A754-0B3B6CCF0AC4}" type="presParOf" srcId="{4C58037C-435C-4473-A4EF-5C31180B8958}" destId="{E216E646-9866-4C99-9E65-481A31D94752}" srcOrd="0" destOrd="0" presId="urn:microsoft.com/office/officeart/2005/8/layout/radial5"/>
    <dgm:cxn modelId="{F236674D-0AE7-42AF-BA17-DA7C6AB37B3B}" type="presParOf" srcId="{52C62E6A-CA03-4F9B-905D-B0DB0E6463EB}" destId="{2CF61C49-41F1-4055-8742-C38B5CF64741}" srcOrd="4" destOrd="0" presId="urn:microsoft.com/office/officeart/2005/8/layout/radial5"/>
    <dgm:cxn modelId="{B832B79F-0409-441B-898C-4FAC4DAFFA0C}" type="presParOf" srcId="{52C62E6A-CA03-4F9B-905D-B0DB0E6463EB}" destId="{46F60F62-1B8A-4B7A-AF08-A86E5AC09D5C}" srcOrd="5" destOrd="0" presId="urn:microsoft.com/office/officeart/2005/8/layout/radial5"/>
    <dgm:cxn modelId="{C5925D64-1456-475F-AF98-9D65B7F7AD95}" type="presParOf" srcId="{46F60F62-1B8A-4B7A-AF08-A86E5AC09D5C}" destId="{F926EB3A-F5C6-49B3-B070-4C45F28E9FEC}" srcOrd="0" destOrd="0" presId="urn:microsoft.com/office/officeart/2005/8/layout/radial5"/>
    <dgm:cxn modelId="{F7CF7C52-914D-4EBD-A490-011FB09C8AD6}" type="presParOf" srcId="{52C62E6A-CA03-4F9B-905D-B0DB0E6463EB}" destId="{7CCCADF7-2927-45AC-BC83-462CEBC1FF96}" srcOrd="6" destOrd="0" presId="urn:microsoft.com/office/officeart/2005/8/layout/radial5"/>
    <dgm:cxn modelId="{4C3CF0F2-78E2-44CE-9777-2D171B9B014B}" type="presParOf" srcId="{52C62E6A-CA03-4F9B-905D-B0DB0E6463EB}" destId="{F452B5D0-C226-425E-A69A-27711D30D7BA}" srcOrd="7" destOrd="0" presId="urn:microsoft.com/office/officeart/2005/8/layout/radial5"/>
    <dgm:cxn modelId="{0C9EFABF-9C13-493F-86E4-529E35CC5844}" type="presParOf" srcId="{F452B5D0-C226-425E-A69A-27711D30D7BA}" destId="{2EF5AC39-AB65-42FE-86DA-01EDF3D26E28}" srcOrd="0" destOrd="0" presId="urn:microsoft.com/office/officeart/2005/8/layout/radial5"/>
    <dgm:cxn modelId="{C7E0797B-B9BA-4834-8CCF-AC453157BA83}" type="presParOf" srcId="{52C62E6A-CA03-4F9B-905D-B0DB0E6463EB}" destId="{F5C99E39-6F79-496E-BCE6-57DFF0D8A9D2}"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4326B-4B5D-4968-A836-70973B159A62}" type="doc">
      <dgm:prSet loTypeId="urn:microsoft.com/office/officeart/2005/8/layout/radial5" loCatId="cycle" qsTypeId="urn:microsoft.com/office/officeart/2005/8/quickstyle/3d2" qsCatId="3D" csTypeId="urn:microsoft.com/office/officeart/2005/8/colors/colorful1#1" csCatId="colorful" phldr="1"/>
      <dgm:spPr/>
      <dgm:t>
        <a:bodyPr/>
        <a:lstStyle/>
        <a:p>
          <a:endParaRPr lang="en-US"/>
        </a:p>
      </dgm:t>
    </dgm:pt>
    <dgm:pt modelId="{338B826E-171B-4898-A355-03BDA5B6D637}">
      <dgm:prSet phldrT="[Text]"/>
      <dgm:spPr/>
      <dgm:t>
        <a:bodyPr/>
        <a:lstStyle/>
        <a:p>
          <a:r>
            <a:rPr lang="en-US" b="1" dirty="0" err="1">
              <a:solidFill>
                <a:schemeClr val="tx1"/>
              </a:solidFill>
            </a:rPr>
            <a:t>Hạnh</a:t>
          </a:r>
          <a:r>
            <a:rPr lang="en-US" b="1" dirty="0">
              <a:solidFill>
                <a:schemeClr val="tx1"/>
              </a:solidFill>
            </a:rPr>
            <a:t> </a:t>
          </a:r>
          <a:r>
            <a:rPr lang="en-US" b="1" dirty="0" err="1">
              <a:solidFill>
                <a:schemeClr val="tx1"/>
              </a:solidFill>
            </a:rPr>
            <a:t>kiểm</a:t>
          </a:r>
          <a:r>
            <a:rPr lang="en-US" b="1" dirty="0">
              <a:solidFill>
                <a:schemeClr val="tx1"/>
              </a:solidFill>
            </a:rPr>
            <a:t> </a:t>
          </a:r>
        </a:p>
      </dgm:t>
    </dgm:pt>
    <dgm:pt modelId="{2CF9E32E-0696-44F3-B53C-1A627F618499}" type="parTrans" cxnId="{AE4A4091-680C-48CB-9A0E-C927D93906A9}">
      <dgm:prSet/>
      <dgm:spPr/>
      <dgm:t>
        <a:bodyPr/>
        <a:lstStyle/>
        <a:p>
          <a:endParaRPr lang="en-US" b="1">
            <a:solidFill>
              <a:schemeClr val="tx1"/>
            </a:solidFill>
          </a:endParaRPr>
        </a:p>
      </dgm:t>
    </dgm:pt>
    <dgm:pt modelId="{B1C3BEEE-3D55-497E-A7E3-CE1EA9FD07BE}" type="sibTrans" cxnId="{AE4A4091-680C-48CB-9A0E-C927D93906A9}">
      <dgm:prSet/>
      <dgm:spPr/>
      <dgm:t>
        <a:bodyPr/>
        <a:lstStyle/>
        <a:p>
          <a:endParaRPr lang="en-US" b="1">
            <a:solidFill>
              <a:schemeClr val="tx1"/>
            </a:solidFill>
          </a:endParaRPr>
        </a:p>
      </dgm:t>
    </dgm:pt>
    <dgm:pt modelId="{1DB3F1D9-DA97-47D9-8BCF-1A927CD8442E}">
      <dgm:prSet phldrT="[Text]"/>
      <dgm:spPr>
        <a:solidFill>
          <a:srgbClr val="00B0F0"/>
        </a:solidFill>
      </dgm:spPr>
      <dgm:t>
        <a:bodyPr/>
        <a:lstStyle/>
        <a:p>
          <a:r>
            <a:rPr lang="en-US" b="1" dirty="0" err="1">
              <a:solidFill>
                <a:schemeClr val="tx1"/>
              </a:solidFill>
            </a:rPr>
            <a:t>Tốt</a:t>
          </a:r>
          <a:r>
            <a:rPr lang="en-US" b="1" dirty="0">
              <a:solidFill>
                <a:schemeClr val="tx1"/>
              </a:solidFill>
            </a:rPr>
            <a:t> </a:t>
          </a:r>
          <a:r>
            <a:rPr lang="en-US" b="1" dirty="0" smtClean="0">
              <a:solidFill>
                <a:schemeClr val="tx1"/>
              </a:solidFill>
            </a:rPr>
            <a:t>49 </a:t>
          </a:r>
          <a:r>
            <a:rPr lang="en-US" b="1" dirty="0">
              <a:solidFill>
                <a:schemeClr val="tx1"/>
              </a:solidFill>
            </a:rPr>
            <a:t>HS </a:t>
          </a:r>
        </a:p>
        <a:p>
          <a:r>
            <a:rPr lang="en-US" b="1" dirty="0">
              <a:solidFill>
                <a:schemeClr val="tx1"/>
              </a:solidFill>
            </a:rPr>
            <a:t>100% </a:t>
          </a:r>
        </a:p>
      </dgm:t>
    </dgm:pt>
    <dgm:pt modelId="{19F66F4E-2877-4F80-B36C-31C48BE20E28}" type="parTrans" cxnId="{224ABAE1-E2DC-44E3-8E2D-78FE366795B0}">
      <dgm:prSet/>
      <dgm:spPr/>
      <dgm:t>
        <a:bodyPr/>
        <a:lstStyle/>
        <a:p>
          <a:endParaRPr lang="en-US" b="1">
            <a:solidFill>
              <a:schemeClr val="tx1"/>
            </a:solidFill>
          </a:endParaRPr>
        </a:p>
      </dgm:t>
    </dgm:pt>
    <dgm:pt modelId="{9873D197-7360-4073-A4AD-4CDD7E76055F}" type="sibTrans" cxnId="{224ABAE1-E2DC-44E3-8E2D-78FE366795B0}">
      <dgm:prSet/>
      <dgm:spPr/>
      <dgm:t>
        <a:bodyPr/>
        <a:lstStyle/>
        <a:p>
          <a:endParaRPr lang="en-US" b="1">
            <a:solidFill>
              <a:schemeClr val="tx1"/>
            </a:solidFill>
          </a:endParaRPr>
        </a:p>
      </dgm:t>
    </dgm:pt>
    <dgm:pt modelId="{31B1ADB1-D605-4F8B-8B16-FB0A6EEA51E8}">
      <dgm:prSet phldrT="[Text]"/>
      <dgm:spPr>
        <a:solidFill>
          <a:srgbClr val="00B050"/>
        </a:solidFill>
      </dgm:spPr>
      <dgm:t>
        <a:bodyPr/>
        <a:lstStyle/>
        <a:p>
          <a:r>
            <a:rPr lang="en-US" b="1" dirty="0" err="1">
              <a:solidFill>
                <a:schemeClr val="tx1"/>
              </a:solidFill>
            </a:rPr>
            <a:t>Khá</a:t>
          </a:r>
          <a:endParaRPr lang="en-US" b="1" dirty="0">
            <a:solidFill>
              <a:schemeClr val="tx1"/>
            </a:solidFill>
          </a:endParaRPr>
        </a:p>
        <a:p>
          <a:r>
            <a:rPr lang="en-US" b="1" dirty="0">
              <a:solidFill>
                <a:schemeClr val="tx1"/>
              </a:solidFill>
            </a:rPr>
            <a:t>0%</a:t>
          </a:r>
        </a:p>
      </dgm:t>
    </dgm:pt>
    <dgm:pt modelId="{557DEF14-164F-4261-9E18-AC1216C30D8B}" type="parTrans" cxnId="{E68B3F64-28D0-40DD-877F-25E61C586490}">
      <dgm:prSet/>
      <dgm:spPr/>
      <dgm:t>
        <a:bodyPr/>
        <a:lstStyle/>
        <a:p>
          <a:endParaRPr lang="en-US" b="1">
            <a:solidFill>
              <a:schemeClr val="tx1"/>
            </a:solidFill>
          </a:endParaRPr>
        </a:p>
      </dgm:t>
    </dgm:pt>
    <dgm:pt modelId="{F36533B5-8C02-416C-A577-363468A60245}" type="sibTrans" cxnId="{E68B3F64-28D0-40DD-877F-25E61C586490}">
      <dgm:prSet/>
      <dgm:spPr/>
      <dgm:t>
        <a:bodyPr/>
        <a:lstStyle/>
        <a:p>
          <a:endParaRPr lang="en-US" b="1">
            <a:solidFill>
              <a:schemeClr val="tx1"/>
            </a:solidFill>
          </a:endParaRPr>
        </a:p>
      </dgm:t>
    </dgm:pt>
    <dgm:pt modelId="{F2EF624E-3454-40E6-87A8-4F9FA0906D45}">
      <dgm:prSet phldrT="[Text]"/>
      <dgm:spPr>
        <a:solidFill>
          <a:srgbClr val="FFFF66"/>
        </a:solidFill>
      </dgm:spPr>
      <dgm:t>
        <a:bodyPr/>
        <a:lstStyle/>
        <a:p>
          <a:r>
            <a:rPr lang="en-US" b="1" dirty="0" err="1">
              <a:solidFill>
                <a:schemeClr val="tx1"/>
              </a:solidFill>
            </a:rPr>
            <a:t>Trung</a:t>
          </a:r>
          <a:r>
            <a:rPr lang="en-US" b="1" dirty="0">
              <a:solidFill>
                <a:schemeClr val="tx1"/>
              </a:solidFill>
            </a:rPr>
            <a:t> </a:t>
          </a:r>
          <a:r>
            <a:rPr lang="en-US" b="1" dirty="0" err="1">
              <a:solidFill>
                <a:schemeClr val="tx1"/>
              </a:solidFill>
            </a:rPr>
            <a:t>bình</a:t>
          </a:r>
          <a:r>
            <a:rPr lang="en-US" b="1" dirty="0">
              <a:solidFill>
                <a:schemeClr val="tx1"/>
              </a:solidFill>
            </a:rPr>
            <a:t> 0%</a:t>
          </a:r>
        </a:p>
      </dgm:t>
    </dgm:pt>
    <dgm:pt modelId="{9294A294-233A-4666-92BE-A0207774A58D}" type="parTrans" cxnId="{EF610C4C-AECF-450B-9C2B-4A5ACB842BEF}">
      <dgm:prSet/>
      <dgm:spPr/>
      <dgm:t>
        <a:bodyPr/>
        <a:lstStyle/>
        <a:p>
          <a:endParaRPr lang="en-US" b="1">
            <a:solidFill>
              <a:schemeClr val="tx1"/>
            </a:solidFill>
          </a:endParaRPr>
        </a:p>
      </dgm:t>
    </dgm:pt>
    <dgm:pt modelId="{1F46E8E8-D50A-4947-8692-2AFA1B5B3AD3}" type="sibTrans" cxnId="{EF610C4C-AECF-450B-9C2B-4A5ACB842BEF}">
      <dgm:prSet/>
      <dgm:spPr/>
      <dgm:t>
        <a:bodyPr/>
        <a:lstStyle/>
        <a:p>
          <a:endParaRPr lang="en-US" b="1">
            <a:solidFill>
              <a:schemeClr val="tx1"/>
            </a:solidFill>
          </a:endParaRPr>
        </a:p>
      </dgm:t>
    </dgm:pt>
    <dgm:pt modelId="{FD2F6DAE-41E8-451A-AF5D-0924CF301551}">
      <dgm:prSet phldrT="[Text]"/>
      <dgm:spPr>
        <a:solidFill>
          <a:srgbClr val="92D050"/>
        </a:solidFill>
      </dgm:spPr>
      <dgm:t>
        <a:bodyPr/>
        <a:lstStyle/>
        <a:p>
          <a:r>
            <a:rPr lang="en-US" b="1" dirty="0" err="1">
              <a:solidFill>
                <a:schemeClr val="tx1"/>
              </a:solidFill>
            </a:rPr>
            <a:t>Yếu</a:t>
          </a:r>
          <a:r>
            <a:rPr lang="en-US" b="1" dirty="0">
              <a:solidFill>
                <a:schemeClr val="tx1"/>
              </a:solidFill>
            </a:rPr>
            <a:t> </a:t>
          </a:r>
        </a:p>
        <a:p>
          <a:r>
            <a:rPr lang="en-US" b="1" dirty="0">
              <a:solidFill>
                <a:schemeClr val="tx1"/>
              </a:solidFill>
            </a:rPr>
            <a:t>0%</a:t>
          </a:r>
        </a:p>
      </dgm:t>
    </dgm:pt>
    <dgm:pt modelId="{97FC7A1B-BEEA-40A0-A2DB-B8D90CFEEBA7}" type="parTrans" cxnId="{EFA0E403-D733-48F6-AD91-818250746518}">
      <dgm:prSet/>
      <dgm:spPr/>
      <dgm:t>
        <a:bodyPr/>
        <a:lstStyle/>
        <a:p>
          <a:endParaRPr lang="en-US" b="1">
            <a:solidFill>
              <a:schemeClr val="tx1"/>
            </a:solidFill>
          </a:endParaRPr>
        </a:p>
      </dgm:t>
    </dgm:pt>
    <dgm:pt modelId="{3AD4A555-2262-4114-9331-AA6B9EFB126E}" type="sibTrans" cxnId="{EFA0E403-D733-48F6-AD91-818250746518}">
      <dgm:prSet/>
      <dgm:spPr/>
      <dgm:t>
        <a:bodyPr/>
        <a:lstStyle/>
        <a:p>
          <a:endParaRPr lang="en-US" b="1">
            <a:solidFill>
              <a:schemeClr val="tx1"/>
            </a:solidFill>
          </a:endParaRPr>
        </a:p>
      </dgm:t>
    </dgm:pt>
    <dgm:pt modelId="{91A20050-A389-4332-9187-3E47B675FE94}" type="pres">
      <dgm:prSet presAssocID="{EAC4326B-4B5D-4968-A836-70973B159A62}" presName="Name0" presStyleCnt="0">
        <dgm:presLayoutVars>
          <dgm:chMax val="1"/>
          <dgm:dir/>
          <dgm:animLvl val="ctr"/>
          <dgm:resizeHandles val="exact"/>
        </dgm:presLayoutVars>
      </dgm:prSet>
      <dgm:spPr/>
      <dgm:t>
        <a:bodyPr/>
        <a:lstStyle/>
        <a:p>
          <a:endParaRPr lang="en-US"/>
        </a:p>
      </dgm:t>
    </dgm:pt>
    <dgm:pt modelId="{E65BDBDE-258E-4F95-885E-473DF1CEDDCC}" type="pres">
      <dgm:prSet presAssocID="{338B826E-171B-4898-A355-03BDA5B6D637}" presName="centerShape" presStyleLbl="node0" presStyleIdx="0" presStyleCnt="1"/>
      <dgm:spPr/>
      <dgm:t>
        <a:bodyPr/>
        <a:lstStyle/>
        <a:p>
          <a:endParaRPr lang="en-US"/>
        </a:p>
      </dgm:t>
    </dgm:pt>
    <dgm:pt modelId="{AA69F2D5-7F6D-4B5D-AB68-1D460D5C401D}" type="pres">
      <dgm:prSet presAssocID="{19F66F4E-2877-4F80-B36C-31C48BE20E28}" presName="parTrans" presStyleLbl="sibTrans2D1" presStyleIdx="0" presStyleCnt="4"/>
      <dgm:spPr/>
      <dgm:t>
        <a:bodyPr/>
        <a:lstStyle/>
        <a:p>
          <a:endParaRPr lang="en-US"/>
        </a:p>
      </dgm:t>
    </dgm:pt>
    <dgm:pt modelId="{AD159A8D-C615-4B37-A50B-A3A3663C59B4}" type="pres">
      <dgm:prSet presAssocID="{19F66F4E-2877-4F80-B36C-31C48BE20E28}" presName="connectorText" presStyleLbl="sibTrans2D1" presStyleIdx="0" presStyleCnt="4"/>
      <dgm:spPr/>
      <dgm:t>
        <a:bodyPr/>
        <a:lstStyle/>
        <a:p>
          <a:endParaRPr lang="en-US"/>
        </a:p>
      </dgm:t>
    </dgm:pt>
    <dgm:pt modelId="{E234B476-405A-4C13-AB74-409FB8A36ECF}" type="pres">
      <dgm:prSet presAssocID="{1DB3F1D9-DA97-47D9-8BCF-1A927CD8442E}" presName="node" presStyleLbl="node1" presStyleIdx="0" presStyleCnt="4">
        <dgm:presLayoutVars>
          <dgm:bulletEnabled val="1"/>
        </dgm:presLayoutVars>
      </dgm:prSet>
      <dgm:spPr/>
      <dgm:t>
        <a:bodyPr/>
        <a:lstStyle/>
        <a:p>
          <a:endParaRPr lang="en-US"/>
        </a:p>
      </dgm:t>
    </dgm:pt>
    <dgm:pt modelId="{E059BE37-55F9-460D-9049-AAFD70FED447}" type="pres">
      <dgm:prSet presAssocID="{557DEF14-164F-4261-9E18-AC1216C30D8B}" presName="parTrans" presStyleLbl="sibTrans2D1" presStyleIdx="1" presStyleCnt="4"/>
      <dgm:spPr/>
      <dgm:t>
        <a:bodyPr/>
        <a:lstStyle/>
        <a:p>
          <a:endParaRPr lang="en-US"/>
        </a:p>
      </dgm:t>
    </dgm:pt>
    <dgm:pt modelId="{F991C32C-A122-4346-A341-2D2165BA1AA6}" type="pres">
      <dgm:prSet presAssocID="{557DEF14-164F-4261-9E18-AC1216C30D8B}" presName="connectorText" presStyleLbl="sibTrans2D1" presStyleIdx="1" presStyleCnt="4"/>
      <dgm:spPr/>
      <dgm:t>
        <a:bodyPr/>
        <a:lstStyle/>
        <a:p>
          <a:endParaRPr lang="en-US"/>
        </a:p>
      </dgm:t>
    </dgm:pt>
    <dgm:pt modelId="{79F012AF-1E65-4F70-BEFA-31EB61843C7E}" type="pres">
      <dgm:prSet presAssocID="{31B1ADB1-D605-4F8B-8B16-FB0A6EEA51E8}" presName="node" presStyleLbl="node1" presStyleIdx="1" presStyleCnt="4">
        <dgm:presLayoutVars>
          <dgm:bulletEnabled val="1"/>
        </dgm:presLayoutVars>
      </dgm:prSet>
      <dgm:spPr/>
      <dgm:t>
        <a:bodyPr/>
        <a:lstStyle/>
        <a:p>
          <a:endParaRPr lang="en-US"/>
        </a:p>
      </dgm:t>
    </dgm:pt>
    <dgm:pt modelId="{AF856982-49B8-4049-AE96-47032995AD8A}" type="pres">
      <dgm:prSet presAssocID="{9294A294-233A-4666-92BE-A0207774A58D}" presName="parTrans" presStyleLbl="sibTrans2D1" presStyleIdx="2" presStyleCnt="4"/>
      <dgm:spPr/>
      <dgm:t>
        <a:bodyPr/>
        <a:lstStyle/>
        <a:p>
          <a:endParaRPr lang="en-US"/>
        </a:p>
      </dgm:t>
    </dgm:pt>
    <dgm:pt modelId="{530E5260-9902-4CC2-AB46-65D7B63B6E9D}" type="pres">
      <dgm:prSet presAssocID="{9294A294-233A-4666-92BE-A0207774A58D}" presName="connectorText" presStyleLbl="sibTrans2D1" presStyleIdx="2" presStyleCnt="4"/>
      <dgm:spPr/>
      <dgm:t>
        <a:bodyPr/>
        <a:lstStyle/>
        <a:p>
          <a:endParaRPr lang="en-US"/>
        </a:p>
      </dgm:t>
    </dgm:pt>
    <dgm:pt modelId="{D6139B68-DE14-49C9-9F47-74E8207F6FE1}" type="pres">
      <dgm:prSet presAssocID="{F2EF624E-3454-40E6-87A8-4F9FA0906D45}" presName="node" presStyleLbl="node1" presStyleIdx="2" presStyleCnt="4">
        <dgm:presLayoutVars>
          <dgm:bulletEnabled val="1"/>
        </dgm:presLayoutVars>
      </dgm:prSet>
      <dgm:spPr/>
      <dgm:t>
        <a:bodyPr/>
        <a:lstStyle/>
        <a:p>
          <a:endParaRPr lang="en-US"/>
        </a:p>
      </dgm:t>
    </dgm:pt>
    <dgm:pt modelId="{93D32392-C078-4AD1-A940-1881B3C42006}" type="pres">
      <dgm:prSet presAssocID="{97FC7A1B-BEEA-40A0-A2DB-B8D90CFEEBA7}" presName="parTrans" presStyleLbl="sibTrans2D1" presStyleIdx="3" presStyleCnt="4"/>
      <dgm:spPr/>
      <dgm:t>
        <a:bodyPr/>
        <a:lstStyle/>
        <a:p>
          <a:endParaRPr lang="en-US"/>
        </a:p>
      </dgm:t>
    </dgm:pt>
    <dgm:pt modelId="{E5BFE554-DC5D-4D06-BEAC-0B4C51000CCF}" type="pres">
      <dgm:prSet presAssocID="{97FC7A1B-BEEA-40A0-A2DB-B8D90CFEEBA7}" presName="connectorText" presStyleLbl="sibTrans2D1" presStyleIdx="3" presStyleCnt="4"/>
      <dgm:spPr/>
      <dgm:t>
        <a:bodyPr/>
        <a:lstStyle/>
        <a:p>
          <a:endParaRPr lang="en-US"/>
        </a:p>
      </dgm:t>
    </dgm:pt>
    <dgm:pt modelId="{8C30119E-5EE2-4E04-A76C-FA7B0D380AA8}" type="pres">
      <dgm:prSet presAssocID="{FD2F6DAE-41E8-451A-AF5D-0924CF301551}" presName="node" presStyleLbl="node1" presStyleIdx="3" presStyleCnt="4">
        <dgm:presLayoutVars>
          <dgm:bulletEnabled val="1"/>
        </dgm:presLayoutVars>
      </dgm:prSet>
      <dgm:spPr/>
      <dgm:t>
        <a:bodyPr/>
        <a:lstStyle/>
        <a:p>
          <a:endParaRPr lang="en-US"/>
        </a:p>
      </dgm:t>
    </dgm:pt>
  </dgm:ptLst>
  <dgm:cxnLst>
    <dgm:cxn modelId="{F9F67C8D-418C-48F8-8BE8-60CA6469E6B7}" type="presOf" srcId="{19F66F4E-2877-4F80-B36C-31C48BE20E28}" destId="{AD159A8D-C615-4B37-A50B-A3A3663C59B4}" srcOrd="1" destOrd="0" presId="urn:microsoft.com/office/officeart/2005/8/layout/radial5"/>
    <dgm:cxn modelId="{224ABAE1-E2DC-44E3-8E2D-78FE366795B0}" srcId="{338B826E-171B-4898-A355-03BDA5B6D637}" destId="{1DB3F1D9-DA97-47D9-8BCF-1A927CD8442E}" srcOrd="0" destOrd="0" parTransId="{19F66F4E-2877-4F80-B36C-31C48BE20E28}" sibTransId="{9873D197-7360-4073-A4AD-4CDD7E76055F}"/>
    <dgm:cxn modelId="{3D440B9F-314B-4CDC-B06C-0BDE2D2F08BF}" type="presOf" srcId="{19F66F4E-2877-4F80-B36C-31C48BE20E28}" destId="{AA69F2D5-7F6D-4B5D-AB68-1D460D5C401D}" srcOrd="0" destOrd="0" presId="urn:microsoft.com/office/officeart/2005/8/layout/radial5"/>
    <dgm:cxn modelId="{DE80A617-DC30-441D-9690-8ACA92F465DE}" type="presOf" srcId="{FD2F6DAE-41E8-451A-AF5D-0924CF301551}" destId="{8C30119E-5EE2-4E04-A76C-FA7B0D380AA8}" srcOrd="0" destOrd="0" presId="urn:microsoft.com/office/officeart/2005/8/layout/radial5"/>
    <dgm:cxn modelId="{C8A2BEEB-308F-4BA4-9BCC-75E074FE334F}" type="presOf" srcId="{EAC4326B-4B5D-4968-A836-70973B159A62}" destId="{91A20050-A389-4332-9187-3E47B675FE94}" srcOrd="0" destOrd="0" presId="urn:microsoft.com/office/officeart/2005/8/layout/radial5"/>
    <dgm:cxn modelId="{E68B3F64-28D0-40DD-877F-25E61C586490}" srcId="{338B826E-171B-4898-A355-03BDA5B6D637}" destId="{31B1ADB1-D605-4F8B-8B16-FB0A6EEA51E8}" srcOrd="1" destOrd="0" parTransId="{557DEF14-164F-4261-9E18-AC1216C30D8B}" sibTransId="{F36533B5-8C02-416C-A577-363468A60245}"/>
    <dgm:cxn modelId="{2EA779B4-ED06-4E50-B729-D8BFB490388D}" type="presOf" srcId="{97FC7A1B-BEEA-40A0-A2DB-B8D90CFEEBA7}" destId="{93D32392-C078-4AD1-A940-1881B3C42006}" srcOrd="0" destOrd="0" presId="urn:microsoft.com/office/officeart/2005/8/layout/radial5"/>
    <dgm:cxn modelId="{92D4297E-2EDA-439B-8340-DDE5283191F5}" type="presOf" srcId="{F2EF624E-3454-40E6-87A8-4F9FA0906D45}" destId="{D6139B68-DE14-49C9-9F47-74E8207F6FE1}" srcOrd="0" destOrd="0" presId="urn:microsoft.com/office/officeart/2005/8/layout/radial5"/>
    <dgm:cxn modelId="{6441F415-CBF9-4F20-AC1C-2E404139B058}" type="presOf" srcId="{557DEF14-164F-4261-9E18-AC1216C30D8B}" destId="{F991C32C-A122-4346-A341-2D2165BA1AA6}" srcOrd="1" destOrd="0" presId="urn:microsoft.com/office/officeart/2005/8/layout/radial5"/>
    <dgm:cxn modelId="{9FBFBE8C-DABA-4077-A6CD-4F734E7BD142}" type="presOf" srcId="{9294A294-233A-4666-92BE-A0207774A58D}" destId="{AF856982-49B8-4049-AE96-47032995AD8A}" srcOrd="0" destOrd="0" presId="urn:microsoft.com/office/officeart/2005/8/layout/radial5"/>
    <dgm:cxn modelId="{EF610C4C-AECF-450B-9C2B-4A5ACB842BEF}" srcId="{338B826E-171B-4898-A355-03BDA5B6D637}" destId="{F2EF624E-3454-40E6-87A8-4F9FA0906D45}" srcOrd="2" destOrd="0" parTransId="{9294A294-233A-4666-92BE-A0207774A58D}" sibTransId="{1F46E8E8-D50A-4947-8692-2AFA1B5B3AD3}"/>
    <dgm:cxn modelId="{697188DD-8BB1-49A0-93C6-116602BF9642}" type="presOf" srcId="{31B1ADB1-D605-4F8B-8B16-FB0A6EEA51E8}" destId="{79F012AF-1E65-4F70-BEFA-31EB61843C7E}" srcOrd="0" destOrd="0" presId="urn:microsoft.com/office/officeart/2005/8/layout/radial5"/>
    <dgm:cxn modelId="{F03FA8BE-2B8B-488A-A06F-4E0D7066F6BA}" type="presOf" srcId="{557DEF14-164F-4261-9E18-AC1216C30D8B}" destId="{E059BE37-55F9-460D-9049-AAFD70FED447}" srcOrd="0" destOrd="0" presId="urn:microsoft.com/office/officeart/2005/8/layout/radial5"/>
    <dgm:cxn modelId="{279BC82B-3AF3-4E30-B0F8-70EA79F9F2E4}" type="presOf" srcId="{9294A294-233A-4666-92BE-A0207774A58D}" destId="{530E5260-9902-4CC2-AB46-65D7B63B6E9D}" srcOrd="1" destOrd="0" presId="urn:microsoft.com/office/officeart/2005/8/layout/radial5"/>
    <dgm:cxn modelId="{E2B240E5-5206-40D2-AAED-4CC77AE20891}" type="presOf" srcId="{97FC7A1B-BEEA-40A0-A2DB-B8D90CFEEBA7}" destId="{E5BFE554-DC5D-4D06-BEAC-0B4C51000CCF}" srcOrd="1" destOrd="0" presId="urn:microsoft.com/office/officeart/2005/8/layout/radial5"/>
    <dgm:cxn modelId="{EFA0E403-D733-48F6-AD91-818250746518}" srcId="{338B826E-171B-4898-A355-03BDA5B6D637}" destId="{FD2F6DAE-41E8-451A-AF5D-0924CF301551}" srcOrd="3" destOrd="0" parTransId="{97FC7A1B-BEEA-40A0-A2DB-B8D90CFEEBA7}" sibTransId="{3AD4A555-2262-4114-9331-AA6B9EFB126E}"/>
    <dgm:cxn modelId="{AE4A4091-680C-48CB-9A0E-C927D93906A9}" srcId="{EAC4326B-4B5D-4968-A836-70973B159A62}" destId="{338B826E-171B-4898-A355-03BDA5B6D637}" srcOrd="0" destOrd="0" parTransId="{2CF9E32E-0696-44F3-B53C-1A627F618499}" sibTransId="{B1C3BEEE-3D55-497E-A7E3-CE1EA9FD07BE}"/>
    <dgm:cxn modelId="{A1E61CCF-551B-4499-8F7B-B250C586FEDB}" type="presOf" srcId="{338B826E-171B-4898-A355-03BDA5B6D637}" destId="{E65BDBDE-258E-4F95-885E-473DF1CEDDCC}" srcOrd="0" destOrd="0" presId="urn:microsoft.com/office/officeart/2005/8/layout/radial5"/>
    <dgm:cxn modelId="{137A8794-D19C-4963-9694-647DDB655008}" type="presOf" srcId="{1DB3F1D9-DA97-47D9-8BCF-1A927CD8442E}" destId="{E234B476-405A-4C13-AB74-409FB8A36ECF}" srcOrd="0" destOrd="0" presId="urn:microsoft.com/office/officeart/2005/8/layout/radial5"/>
    <dgm:cxn modelId="{3E262E4C-1279-42ED-8CE3-215B1B6F007E}" type="presParOf" srcId="{91A20050-A389-4332-9187-3E47B675FE94}" destId="{E65BDBDE-258E-4F95-885E-473DF1CEDDCC}" srcOrd="0" destOrd="0" presId="urn:microsoft.com/office/officeart/2005/8/layout/radial5"/>
    <dgm:cxn modelId="{E1CD3E40-084D-4B81-83D7-C79663A5BAC1}" type="presParOf" srcId="{91A20050-A389-4332-9187-3E47B675FE94}" destId="{AA69F2D5-7F6D-4B5D-AB68-1D460D5C401D}" srcOrd="1" destOrd="0" presId="urn:microsoft.com/office/officeart/2005/8/layout/radial5"/>
    <dgm:cxn modelId="{71B256CE-9242-405C-A1F6-39A360241DB2}" type="presParOf" srcId="{AA69F2D5-7F6D-4B5D-AB68-1D460D5C401D}" destId="{AD159A8D-C615-4B37-A50B-A3A3663C59B4}" srcOrd="0" destOrd="0" presId="urn:microsoft.com/office/officeart/2005/8/layout/radial5"/>
    <dgm:cxn modelId="{CD2A6F0C-D86D-4D0A-9CC5-4A9FDBCB27E9}" type="presParOf" srcId="{91A20050-A389-4332-9187-3E47B675FE94}" destId="{E234B476-405A-4C13-AB74-409FB8A36ECF}" srcOrd="2" destOrd="0" presId="urn:microsoft.com/office/officeart/2005/8/layout/radial5"/>
    <dgm:cxn modelId="{4D6B2930-52F0-4E06-A8F5-A28672F8A6F2}" type="presParOf" srcId="{91A20050-A389-4332-9187-3E47B675FE94}" destId="{E059BE37-55F9-460D-9049-AAFD70FED447}" srcOrd="3" destOrd="0" presId="urn:microsoft.com/office/officeart/2005/8/layout/radial5"/>
    <dgm:cxn modelId="{18F71D00-8F0F-4AED-BD25-B340F90CEE64}" type="presParOf" srcId="{E059BE37-55F9-460D-9049-AAFD70FED447}" destId="{F991C32C-A122-4346-A341-2D2165BA1AA6}" srcOrd="0" destOrd="0" presId="urn:microsoft.com/office/officeart/2005/8/layout/radial5"/>
    <dgm:cxn modelId="{6A5DBAE8-CF03-4B66-B595-16C45F13793A}" type="presParOf" srcId="{91A20050-A389-4332-9187-3E47B675FE94}" destId="{79F012AF-1E65-4F70-BEFA-31EB61843C7E}" srcOrd="4" destOrd="0" presId="urn:microsoft.com/office/officeart/2005/8/layout/radial5"/>
    <dgm:cxn modelId="{EA5E4C05-02E8-4604-AF6E-35929585788F}" type="presParOf" srcId="{91A20050-A389-4332-9187-3E47B675FE94}" destId="{AF856982-49B8-4049-AE96-47032995AD8A}" srcOrd="5" destOrd="0" presId="urn:microsoft.com/office/officeart/2005/8/layout/radial5"/>
    <dgm:cxn modelId="{4071CCFE-483C-4415-94B6-B674BEF8430C}" type="presParOf" srcId="{AF856982-49B8-4049-AE96-47032995AD8A}" destId="{530E5260-9902-4CC2-AB46-65D7B63B6E9D}" srcOrd="0" destOrd="0" presId="urn:microsoft.com/office/officeart/2005/8/layout/radial5"/>
    <dgm:cxn modelId="{8F80F573-EB9D-41C1-AE84-AEA7C86CAFD2}" type="presParOf" srcId="{91A20050-A389-4332-9187-3E47B675FE94}" destId="{D6139B68-DE14-49C9-9F47-74E8207F6FE1}" srcOrd="6" destOrd="0" presId="urn:microsoft.com/office/officeart/2005/8/layout/radial5"/>
    <dgm:cxn modelId="{205FAEB2-7F22-4164-9063-BABC742F3199}" type="presParOf" srcId="{91A20050-A389-4332-9187-3E47B675FE94}" destId="{93D32392-C078-4AD1-A940-1881B3C42006}" srcOrd="7" destOrd="0" presId="urn:microsoft.com/office/officeart/2005/8/layout/radial5"/>
    <dgm:cxn modelId="{D1450DA4-14C9-422F-A331-6A9601B8D8D3}" type="presParOf" srcId="{93D32392-C078-4AD1-A940-1881B3C42006}" destId="{E5BFE554-DC5D-4D06-BEAC-0B4C51000CCF}" srcOrd="0" destOrd="0" presId="urn:microsoft.com/office/officeart/2005/8/layout/radial5"/>
    <dgm:cxn modelId="{D5EC404F-F54C-428E-8ED4-7304A0A63F19}" type="presParOf" srcId="{91A20050-A389-4332-9187-3E47B675FE94}" destId="{8C30119E-5EE2-4E04-A76C-FA7B0D380AA8}"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4326B-4B5D-4968-A836-70973B159A62}" type="doc">
      <dgm:prSet loTypeId="urn:microsoft.com/office/officeart/2005/8/layout/radial5" loCatId="cycle" qsTypeId="urn:microsoft.com/office/officeart/2005/8/quickstyle/3d2" qsCatId="3D" csTypeId="urn:microsoft.com/office/officeart/2005/8/colors/colorful1#1" csCatId="colorful" phldr="1"/>
      <dgm:spPr/>
      <dgm:t>
        <a:bodyPr/>
        <a:lstStyle/>
        <a:p>
          <a:endParaRPr lang="en-US"/>
        </a:p>
      </dgm:t>
    </dgm:pt>
    <dgm:pt modelId="{338B826E-171B-4898-A355-03BDA5B6D637}">
      <dgm:prSet phldrT="[Text]"/>
      <dgm:spPr/>
      <dgm:t>
        <a:bodyPr/>
        <a:lstStyle/>
        <a:p>
          <a:r>
            <a:rPr lang="en-US" b="1" dirty="0" smtClean="0">
              <a:solidFill>
                <a:schemeClr val="tx1"/>
              </a:solidFill>
            </a:rPr>
            <a:t>DANH</a:t>
          </a:r>
          <a:r>
            <a:rPr lang="en-US" b="1" baseline="0" dirty="0" smtClean="0">
              <a:solidFill>
                <a:schemeClr val="tx1"/>
              </a:solidFill>
            </a:rPr>
            <a:t> HIỆU</a:t>
          </a:r>
          <a:endParaRPr lang="en-US" b="1" dirty="0">
            <a:solidFill>
              <a:schemeClr val="tx1"/>
            </a:solidFill>
          </a:endParaRPr>
        </a:p>
      </dgm:t>
    </dgm:pt>
    <dgm:pt modelId="{2CF9E32E-0696-44F3-B53C-1A627F618499}" type="parTrans" cxnId="{AE4A4091-680C-48CB-9A0E-C927D93906A9}">
      <dgm:prSet/>
      <dgm:spPr/>
      <dgm:t>
        <a:bodyPr/>
        <a:lstStyle/>
        <a:p>
          <a:endParaRPr lang="en-US" b="1">
            <a:solidFill>
              <a:schemeClr val="tx1"/>
            </a:solidFill>
          </a:endParaRPr>
        </a:p>
      </dgm:t>
    </dgm:pt>
    <dgm:pt modelId="{B1C3BEEE-3D55-497E-A7E3-CE1EA9FD07BE}" type="sibTrans" cxnId="{AE4A4091-680C-48CB-9A0E-C927D93906A9}">
      <dgm:prSet/>
      <dgm:spPr/>
      <dgm:t>
        <a:bodyPr/>
        <a:lstStyle/>
        <a:p>
          <a:endParaRPr lang="en-US" b="1">
            <a:solidFill>
              <a:schemeClr val="tx1"/>
            </a:solidFill>
          </a:endParaRPr>
        </a:p>
      </dgm:t>
    </dgm:pt>
    <dgm:pt modelId="{1DB3F1D9-DA97-47D9-8BCF-1A927CD8442E}">
      <dgm:prSet phldrT="[Text]"/>
      <dgm:spPr>
        <a:solidFill>
          <a:srgbClr val="00B0F0"/>
        </a:solidFill>
      </dgm:spPr>
      <dgm:t>
        <a:bodyPr/>
        <a:lstStyle/>
        <a:p>
          <a:r>
            <a:rPr lang="en-US" b="1" dirty="0" smtClean="0">
              <a:solidFill>
                <a:schemeClr val="tx1"/>
              </a:solidFill>
            </a:rPr>
            <a:t>LỚP TIÊN TIẾN XUẤT SẮC</a:t>
          </a:r>
          <a:endParaRPr lang="en-US" b="1" dirty="0">
            <a:solidFill>
              <a:schemeClr val="tx1"/>
            </a:solidFill>
          </a:endParaRPr>
        </a:p>
      </dgm:t>
    </dgm:pt>
    <dgm:pt modelId="{19F66F4E-2877-4F80-B36C-31C48BE20E28}" type="parTrans" cxnId="{224ABAE1-E2DC-44E3-8E2D-78FE366795B0}">
      <dgm:prSet/>
      <dgm:spPr/>
      <dgm:t>
        <a:bodyPr/>
        <a:lstStyle/>
        <a:p>
          <a:endParaRPr lang="en-US" b="1">
            <a:solidFill>
              <a:schemeClr val="tx1"/>
            </a:solidFill>
          </a:endParaRPr>
        </a:p>
      </dgm:t>
    </dgm:pt>
    <dgm:pt modelId="{9873D197-7360-4073-A4AD-4CDD7E76055F}" type="sibTrans" cxnId="{224ABAE1-E2DC-44E3-8E2D-78FE366795B0}">
      <dgm:prSet/>
      <dgm:spPr/>
      <dgm:t>
        <a:bodyPr/>
        <a:lstStyle/>
        <a:p>
          <a:endParaRPr lang="en-US" b="1">
            <a:solidFill>
              <a:schemeClr val="tx1"/>
            </a:solidFill>
          </a:endParaRPr>
        </a:p>
      </dgm:t>
    </dgm:pt>
    <dgm:pt modelId="{31B1ADB1-D605-4F8B-8B16-FB0A6EEA51E8}">
      <dgm:prSet phldrT="[Text]"/>
      <dgm:spPr>
        <a:solidFill>
          <a:srgbClr val="00B050"/>
        </a:solidFill>
      </dgm:spPr>
      <dgm:t>
        <a:bodyPr/>
        <a:lstStyle/>
        <a:p>
          <a:r>
            <a:rPr lang="en-US" b="1" dirty="0" smtClean="0">
              <a:solidFill>
                <a:schemeClr val="tx1"/>
              </a:solidFill>
            </a:rPr>
            <a:t>CHI ĐỘI MẠNH XUẤT SẮC</a:t>
          </a:r>
          <a:endParaRPr lang="en-US" b="1" dirty="0">
            <a:solidFill>
              <a:schemeClr val="tx1"/>
            </a:solidFill>
          </a:endParaRPr>
        </a:p>
      </dgm:t>
    </dgm:pt>
    <dgm:pt modelId="{557DEF14-164F-4261-9E18-AC1216C30D8B}" type="parTrans" cxnId="{E68B3F64-28D0-40DD-877F-25E61C586490}">
      <dgm:prSet/>
      <dgm:spPr/>
      <dgm:t>
        <a:bodyPr/>
        <a:lstStyle/>
        <a:p>
          <a:endParaRPr lang="en-US" b="1">
            <a:solidFill>
              <a:schemeClr val="tx1"/>
            </a:solidFill>
          </a:endParaRPr>
        </a:p>
      </dgm:t>
    </dgm:pt>
    <dgm:pt modelId="{F36533B5-8C02-416C-A577-363468A60245}" type="sibTrans" cxnId="{E68B3F64-28D0-40DD-877F-25E61C586490}">
      <dgm:prSet/>
      <dgm:spPr/>
      <dgm:t>
        <a:bodyPr/>
        <a:lstStyle/>
        <a:p>
          <a:endParaRPr lang="en-US" b="1">
            <a:solidFill>
              <a:schemeClr val="tx1"/>
            </a:solidFill>
          </a:endParaRPr>
        </a:p>
      </dgm:t>
    </dgm:pt>
    <dgm:pt modelId="{F2EF624E-3454-40E6-87A8-4F9FA0906D45}">
      <dgm:prSet phldrT="[Text]"/>
      <dgm:spPr>
        <a:solidFill>
          <a:srgbClr val="FFFF66"/>
        </a:solidFill>
      </dgm:spPr>
      <dgm:t>
        <a:bodyPr/>
        <a:lstStyle/>
        <a:p>
          <a:r>
            <a:rPr lang="en-US" b="1" dirty="0" smtClean="0">
              <a:solidFill>
                <a:schemeClr val="tx1"/>
              </a:solidFill>
            </a:rPr>
            <a:t>XẾP THỨ NHẤT VỀ THI ĐUA</a:t>
          </a:r>
          <a:endParaRPr lang="en-US" b="1" dirty="0">
            <a:solidFill>
              <a:schemeClr val="tx1"/>
            </a:solidFill>
          </a:endParaRPr>
        </a:p>
      </dgm:t>
    </dgm:pt>
    <dgm:pt modelId="{9294A294-233A-4666-92BE-A0207774A58D}" type="parTrans" cxnId="{EF610C4C-AECF-450B-9C2B-4A5ACB842BEF}">
      <dgm:prSet/>
      <dgm:spPr/>
      <dgm:t>
        <a:bodyPr/>
        <a:lstStyle/>
        <a:p>
          <a:endParaRPr lang="en-US" b="1">
            <a:solidFill>
              <a:schemeClr val="tx1"/>
            </a:solidFill>
          </a:endParaRPr>
        </a:p>
      </dgm:t>
    </dgm:pt>
    <dgm:pt modelId="{1F46E8E8-D50A-4947-8692-2AFA1B5B3AD3}" type="sibTrans" cxnId="{EF610C4C-AECF-450B-9C2B-4A5ACB842BEF}">
      <dgm:prSet/>
      <dgm:spPr/>
      <dgm:t>
        <a:bodyPr/>
        <a:lstStyle/>
        <a:p>
          <a:endParaRPr lang="en-US" b="1">
            <a:solidFill>
              <a:schemeClr val="tx1"/>
            </a:solidFill>
          </a:endParaRPr>
        </a:p>
      </dgm:t>
    </dgm:pt>
    <dgm:pt modelId="{91A20050-A389-4332-9187-3E47B675FE94}" type="pres">
      <dgm:prSet presAssocID="{EAC4326B-4B5D-4968-A836-70973B159A62}" presName="Name0" presStyleCnt="0">
        <dgm:presLayoutVars>
          <dgm:chMax val="1"/>
          <dgm:dir/>
          <dgm:animLvl val="ctr"/>
          <dgm:resizeHandles val="exact"/>
        </dgm:presLayoutVars>
      </dgm:prSet>
      <dgm:spPr/>
      <dgm:t>
        <a:bodyPr/>
        <a:lstStyle/>
        <a:p>
          <a:endParaRPr lang="en-US"/>
        </a:p>
      </dgm:t>
    </dgm:pt>
    <dgm:pt modelId="{E65BDBDE-258E-4F95-885E-473DF1CEDDCC}" type="pres">
      <dgm:prSet presAssocID="{338B826E-171B-4898-A355-03BDA5B6D637}" presName="centerShape" presStyleLbl="node0" presStyleIdx="0" presStyleCnt="1" custLinFactNeighborX="-139" custLinFactNeighborY="-837"/>
      <dgm:spPr/>
      <dgm:t>
        <a:bodyPr/>
        <a:lstStyle/>
        <a:p>
          <a:endParaRPr lang="en-US"/>
        </a:p>
      </dgm:t>
    </dgm:pt>
    <dgm:pt modelId="{AA69F2D5-7F6D-4B5D-AB68-1D460D5C401D}" type="pres">
      <dgm:prSet presAssocID="{19F66F4E-2877-4F80-B36C-31C48BE20E28}" presName="parTrans" presStyleLbl="sibTrans2D1" presStyleIdx="0" presStyleCnt="3"/>
      <dgm:spPr/>
      <dgm:t>
        <a:bodyPr/>
        <a:lstStyle/>
        <a:p>
          <a:endParaRPr lang="en-US"/>
        </a:p>
      </dgm:t>
    </dgm:pt>
    <dgm:pt modelId="{AD159A8D-C615-4B37-A50B-A3A3663C59B4}" type="pres">
      <dgm:prSet presAssocID="{19F66F4E-2877-4F80-B36C-31C48BE20E28}" presName="connectorText" presStyleLbl="sibTrans2D1" presStyleIdx="0" presStyleCnt="3"/>
      <dgm:spPr/>
      <dgm:t>
        <a:bodyPr/>
        <a:lstStyle/>
        <a:p>
          <a:endParaRPr lang="en-US"/>
        </a:p>
      </dgm:t>
    </dgm:pt>
    <dgm:pt modelId="{E234B476-405A-4C13-AB74-409FB8A36ECF}" type="pres">
      <dgm:prSet presAssocID="{1DB3F1D9-DA97-47D9-8BCF-1A927CD8442E}" presName="node" presStyleLbl="node1" presStyleIdx="0" presStyleCnt="3">
        <dgm:presLayoutVars>
          <dgm:bulletEnabled val="1"/>
        </dgm:presLayoutVars>
      </dgm:prSet>
      <dgm:spPr/>
      <dgm:t>
        <a:bodyPr/>
        <a:lstStyle/>
        <a:p>
          <a:endParaRPr lang="en-US"/>
        </a:p>
      </dgm:t>
    </dgm:pt>
    <dgm:pt modelId="{E059BE37-55F9-460D-9049-AAFD70FED447}" type="pres">
      <dgm:prSet presAssocID="{557DEF14-164F-4261-9E18-AC1216C30D8B}" presName="parTrans" presStyleLbl="sibTrans2D1" presStyleIdx="1" presStyleCnt="3"/>
      <dgm:spPr/>
      <dgm:t>
        <a:bodyPr/>
        <a:lstStyle/>
        <a:p>
          <a:endParaRPr lang="en-US"/>
        </a:p>
      </dgm:t>
    </dgm:pt>
    <dgm:pt modelId="{F991C32C-A122-4346-A341-2D2165BA1AA6}" type="pres">
      <dgm:prSet presAssocID="{557DEF14-164F-4261-9E18-AC1216C30D8B}" presName="connectorText" presStyleLbl="sibTrans2D1" presStyleIdx="1" presStyleCnt="3"/>
      <dgm:spPr/>
      <dgm:t>
        <a:bodyPr/>
        <a:lstStyle/>
        <a:p>
          <a:endParaRPr lang="en-US"/>
        </a:p>
      </dgm:t>
    </dgm:pt>
    <dgm:pt modelId="{79F012AF-1E65-4F70-BEFA-31EB61843C7E}" type="pres">
      <dgm:prSet presAssocID="{31B1ADB1-D605-4F8B-8B16-FB0A6EEA51E8}" presName="node" presStyleLbl="node1" presStyleIdx="1" presStyleCnt="3">
        <dgm:presLayoutVars>
          <dgm:bulletEnabled val="1"/>
        </dgm:presLayoutVars>
      </dgm:prSet>
      <dgm:spPr/>
      <dgm:t>
        <a:bodyPr/>
        <a:lstStyle/>
        <a:p>
          <a:endParaRPr lang="en-US"/>
        </a:p>
      </dgm:t>
    </dgm:pt>
    <dgm:pt modelId="{AF856982-49B8-4049-AE96-47032995AD8A}" type="pres">
      <dgm:prSet presAssocID="{9294A294-233A-4666-92BE-A0207774A58D}" presName="parTrans" presStyleLbl="sibTrans2D1" presStyleIdx="2" presStyleCnt="3"/>
      <dgm:spPr/>
      <dgm:t>
        <a:bodyPr/>
        <a:lstStyle/>
        <a:p>
          <a:endParaRPr lang="en-US"/>
        </a:p>
      </dgm:t>
    </dgm:pt>
    <dgm:pt modelId="{530E5260-9902-4CC2-AB46-65D7B63B6E9D}" type="pres">
      <dgm:prSet presAssocID="{9294A294-233A-4666-92BE-A0207774A58D}" presName="connectorText" presStyleLbl="sibTrans2D1" presStyleIdx="2" presStyleCnt="3"/>
      <dgm:spPr/>
      <dgm:t>
        <a:bodyPr/>
        <a:lstStyle/>
        <a:p>
          <a:endParaRPr lang="en-US"/>
        </a:p>
      </dgm:t>
    </dgm:pt>
    <dgm:pt modelId="{D6139B68-DE14-49C9-9F47-74E8207F6FE1}" type="pres">
      <dgm:prSet presAssocID="{F2EF624E-3454-40E6-87A8-4F9FA0906D45}" presName="node" presStyleLbl="node1" presStyleIdx="2" presStyleCnt="3">
        <dgm:presLayoutVars>
          <dgm:bulletEnabled val="1"/>
        </dgm:presLayoutVars>
      </dgm:prSet>
      <dgm:spPr/>
      <dgm:t>
        <a:bodyPr/>
        <a:lstStyle/>
        <a:p>
          <a:endParaRPr lang="en-US"/>
        </a:p>
      </dgm:t>
    </dgm:pt>
  </dgm:ptLst>
  <dgm:cxnLst>
    <dgm:cxn modelId="{224ABAE1-E2DC-44E3-8E2D-78FE366795B0}" srcId="{338B826E-171B-4898-A355-03BDA5B6D637}" destId="{1DB3F1D9-DA97-47D9-8BCF-1A927CD8442E}" srcOrd="0" destOrd="0" parTransId="{19F66F4E-2877-4F80-B36C-31C48BE20E28}" sibTransId="{9873D197-7360-4073-A4AD-4CDD7E76055F}"/>
    <dgm:cxn modelId="{F9C61FED-4C68-434F-A04D-13AE1CE6BC25}" type="presOf" srcId="{EAC4326B-4B5D-4968-A836-70973B159A62}" destId="{91A20050-A389-4332-9187-3E47B675FE94}" srcOrd="0" destOrd="0" presId="urn:microsoft.com/office/officeart/2005/8/layout/radial5"/>
    <dgm:cxn modelId="{A6B958AC-B267-4418-9E38-727B9E57CB81}" type="presOf" srcId="{557DEF14-164F-4261-9E18-AC1216C30D8B}" destId="{F991C32C-A122-4346-A341-2D2165BA1AA6}" srcOrd="1" destOrd="0" presId="urn:microsoft.com/office/officeart/2005/8/layout/radial5"/>
    <dgm:cxn modelId="{2D52A097-BA75-4E39-B8F2-7AA3FE1C232D}" type="presOf" srcId="{19F66F4E-2877-4F80-B36C-31C48BE20E28}" destId="{AD159A8D-C615-4B37-A50B-A3A3663C59B4}" srcOrd="1" destOrd="0" presId="urn:microsoft.com/office/officeart/2005/8/layout/radial5"/>
    <dgm:cxn modelId="{E68B3F64-28D0-40DD-877F-25E61C586490}" srcId="{338B826E-171B-4898-A355-03BDA5B6D637}" destId="{31B1ADB1-D605-4F8B-8B16-FB0A6EEA51E8}" srcOrd="1" destOrd="0" parTransId="{557DEF14-164F-4261-9E18-AC1216C30D8B}" sibTransId="{F36533B5-8C02-416C-A577-363468A60245}"/>
    <dgm:cxn modelId="{7EC532AD-13C0-4694-9DD5-672184E9379B}" type="presOf" srcId="{19F66F4E-2877-4F80-B36C-31C48BE20E28}" destId="{AA69F2D5-7F6D-4B5D-AB68-1D460D5C401D}" srcOrd="0" destOrd="0" presId="urn:microsoft.com/office/officeart/2005/8/layout/radial5"/>
    <dgm:cxn modelId="{9D1AF29D-D4A6-4EEE-BDF7-2B4763590909}" type="presOf" srcId="{338B826E-171B-4898-A355-03BDA5B6D637}" destId="{E65BDBDE-258E-4F95-885E-473DF1CEDDCC}" srcOrd="0" destOrd="0" presId="urn:microsoft.com/office/officeart/2005/8/layout/radial5"/>
    <dgm:cxn modelId="{C881CB0B-90FE-454D-9240-1D756A79B176}" type="presOf" srcId="{31B1ADB1-D605-4F8B-8B16-FB0A6EEA51E8}" destId="{79F012AF-1E65-4F70-BEFA-31EB61843C7E}" srcOrd="0" destOrd="0" presId="urn:microsoft.com/office/officeart/2005/8/layout/radial5"/>
    <dgm:cxn modelId="{FE3BA0FD-399E-435E-8A92-07BBCFF2A2CB}" type="presOf" srcId="{9294A294-233A-4666-92BE-A0207774A58D}" destId="{AF856982-49B8-4049-AE96-47032995AD8A}" srcOrd="0" destOrd="0" presId="urn:microsoft.com/office/officeart/2005/8/layout/radial5"/>
    <dgm:cxn modelId="{7D2BD9D9-9D87-4BDD-99A9-86A5165E4A3C}" type="presOf" srcId="{1DB3F1D9-DA97-47D9-8BCF-1A927CD8442E}" destId="{E234B476-405A-4C13-AB74-409FB8A36ECF}" srcOrd="0" destOrd="0" presId="urn:microsoft.com/office/officeart/2005/8/layout/radial5"/>
    <dgm:cxn modelId="{A2523AD3-F2C4-47DD-9B37-19669F83EFD3}" type="presOf" srcId="{F2EF624E-3454-40E6-87A8-4F9FA0906D45}" destId="{D6139B68-DE14-49C9-9F47-74E8207F6FE1}" srcOrd="0" destOrd="0" presId="urn:microsoft.com/office/officeart/2005/8/layout/radial5"/>
    <dgm:cxn modelId="{EF610C4C-AECF-450B-9C2B-4A5ACB842BEF}" srcId="{338B826E-171B-4898-A355-03BDA5B6D637}" destId="{F2EF624E-3454-40E6-87A8-4F9FA0906D45}" srcOrd="2" destOrd="0" parTransId="{9294A294-233A-4666-92BE-A0207774A58D}" sibTransId="{1F46E8E8-D50A-4947-8692-2AFA1B5B3AD3}"/>
    <dgm:cxn modelId="{86A97D24-E2C0-4556-9541-93BA00963101}" type="presOf" srcId="{9294A294-233A-4666-92BE-A0207774A58D}" destId="{530E5260-9902-4CC2-AB46-65D7B63B6E9D}" srcOrd="1" destOrd="0" presId="urn:microsoft.com/office/officeart/2005/8/layout/radial5"/>
    <dgm:cxn modelId="{7CE3D041-B87C-4A82-BFEB-1E83D68A97F4}" type="presOf" srcId="{557DEF14-164F-4261-9E18-AC1216C30D8B}" destId="{E059BE37-55F9-460D-9049-AAFD70FED447}" srcOrd="0" destOrd="0" presId="urn:microsoft.com/office/officeart/2005/8/layout/radial5"/>
    <dgm:cxn modelId="{AE4A4091-680C-48CB-9A0E-C927D93906A9}" srcId="{EAC4326B-4B5D-4968-A836-70973B159A62}" destId="{338B826E-171B-4898-A355-03BDA5B6D637}" srcOrd="0" destOrd="0" parTransId="{2CF9E32E-0696-44F3-B53C-1A627F618499}" sibTransId="{B1C3BEEE-3D55-497E-A7E3-CE1EA9FD07BE}"/>
    <dgm:cxn modelId="{FBD86124-4C29-4DE4-BF95-E4314FB9E1F3}" type="presParOf" srcId="{91A20050-A389-4332-9187-3E47B675FE94}" destId="{E65BDBDE-258E-4F95-885E-473DF1CEDDCC}" srcOrd="0" destOrd="0" presId="urn:microsoft.com/office/officeart/2005/8/layout/radial5"/>
    <dgm:cxn modelId="{EFB010A3-8871-4039-8DD1-49F3AD8E1951}" type="presParOf" srcId="{91A20050-A389-4332-9187-3E47B675FE94}" destId="{AA69F2D5-7F6D-4B5D-AB68-1D460D5C401D}" srcOrd="1" destOrd="0" presId="urn:microsoft.com/office/officeart/2005/8/layout/radial5"/>
    <dgm:cxn modelId="{F5A081D3-681D-44C0-AEDD-8E5BBBB6D511}" type="presParOf" srcId="{AA69F2D5-7F6D-4B5D-AB68-1D460D5C401D}" destId="{AD159A8D-C615-4B37-A50B-A3A3663C59B4}" srcOrd="0" destOrd="0" presId="urn:microsoft.com/office/officeart/2005/8/layout/radial5"/>
    <dgm:cxn modelId="{928CE0DA-64BE-4D2E-8F5A-9B35616F0C4B}" type="presParOf" srcId="{91A20050-A389-4332-9187-3E47B675FE94}" destId="{E234B476-405A-4C13-AB74-409FB8A36ECF}" srcOrd="2" destOrd="0" presId="urn:microsoft.com/office/officeart/2005/8/layout/radial5"/>
    <dgm:cxn modelId="{89829482-C10A-4B74-BCBD-EF4278FD4E8D}" type="presParOf" srcId="{91A20050-A389-4332-9187-3E47B675FE94}" destId="{E059BE37-55F9-460D-9049-AAFD70FED447}" srcOrd="3" destOrd="0" presId="urn:microsoft.com/office/officeart/2005/8/layout/radial5"/>
    <dgm:cxn modelId="{49B378DD-1965-4B39-B18D-E6C58A785927}" type="presParOf" srcId="{E059BE37-55F9-460D-9049-AAFD70FED447}" destId="{F991C32C-A122-4346-A341-2D2165BA1AA6}" srcOrd="0" destOrd="0" presId="urn:microsoft.com/office/officeart/2005/8/layout/radial5"/>
    <dgm:cxn modelId="{9A69C914-CB84-492F-B613-40012782382C}" type="presParOf" srcId="{91A20050-A389-4332-9187-3E47B675FE94}" destId="{79F012AF-1E65-4F70-BEFA-31EB61843C7E}" srcOrd="4" destOrd="0" presId="urn:microsoft.com/office/officeart/2005/8/layout/radial5"/>
    <dgm:cxn modelId="{30B55863-EC35-4CD5-B273-47DD03ACD048}" type="presParOf" srcId="{91A20050-A389-4332-9187-3E47B675FE94}" destId="{AF856982-49B8-4049-AE96-47032995AD8A}" srcOrd="5" destOrd="0" presId="urn:microsoft.com/office/officeart/2005/8/layout/radial5"/>
    <dgm:cxn modelId="{D0670DEF-1F55-4271-8B13-4059475B830D}" type="presParOf" srcId="{AF856982-49B8-4049-AE96-47032995AD8A}" destId="{530E5260-9902-4CC2-AB46-65D7B63B6E9D}" srcOrd="0" destOrd="0" presId="urn:microsoft.com/office/officeart/2005/8/layout/radial5"/>
    <dgm:cxn modelId="{6EF96870-DB97-45A5-9500-425DCC119594}" type="presParOf" srcId="{91A20050-A389-4332-9187-3E47B675FE94}" destId="{D6139B68-DE14-49C9-9F47-74E8207F6FE1}"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BDBDE-258E-4F95-885E-473DF1CEDDCC}">
      <dsp:nvSpPr>
        <dsp:cNvPr id="0" name=""/>
        <dsp:cNvSpPr/>
      </dsp:nvSpPr>
      <dsp:spPr>
        <a:xfrm>
          <a:off x="3314931" y="3045588"/>
          <a:ext cx="2209921" cy="22099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b="1" kern="1200" dirty="0" smtClean="0">
              <a:solidFill>
                <a:schemeClr val="tx1"/>
              </a:solidFill>
            </a:rPr>
            <a:t>DANH</a:t>
          </a:r>
          <a:r>
            <a:rPr lang="en-US" sz="3900" b="1" kern="1200" baseline="0" dirty="0" smtClean="0">
              <a:solidFill>
                <a:schemeClr val="tx1"/>
              </a:solidFill>
            </a:rPr>
            <a:t> HIỆU</a:t>
          </a:r>
          <a:endParaRPr lang="en-US" sz="3900" b="1" kern="1200" dirty="0">
            <a:solidFill>
              <a:schemeClr val="tx1"/>
            </a:solidFill>
          </a:endParaRPr>
        </a:p>
      </dsp:txBody>
      <dsp:txXfrm>
        <a:off x="3638566" y="3369223"/>
        <a:ext cx="1562651" cy="1562651"/>
      </dsp:txXfrm>
    </dsp:sp>
    <dsp:sp modelId="{AA69F2D5-7F6D-4B5D-AB68-1D460D5C401D}">
      <dsp:nvSpPr>
        <dsp:cNvPr id="0" name=""/>
        <dsp:cNvSpPr/>
      </dsp:nvSpPr>
      <dsp:spPr>
        <a:xfrm rot="16209720">
          <a:off x="4203773" y="2266565"/>
          <a:ext cx="440766" cy="75137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b="1" kern="1200">
            <a:solidFill>
              <a:schemeClr val="tx1"/>
            </a:solidFill>
          </a:endParaRPr>
        </a:p>
      </dsp:txBody>
      <dsp:txXfrm>
        <a:off x="4269701" y="2482955"/>
        <a:ext cx="308536" cy="450823"/>
      </dsp:txXfrm>
    </dsp:sp>
    <dsp:sp modelId="{E234B476-405A-4C13-AB74-409FB8A36ECF}">
      <dsp:nvSpPr>
        <dsp:cNvPr id="0" name=""/>
        <dsp:cNvSpPr/>
      </dsp:nvSpPr>
      <dsp:spPr>
        <a:xfrm>
          <a:off x="3323531" y="4044"/>
          <a:ext cx="2209921" cy="2209921"/>
        </a:xfrm>
        <a:prstGeom prst="ellipse">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LỚP TIÊN TIẾN XUẤT SẮC</a:t>
          </a:r>
          <a:endParaRPr lang="en-US" sz="2500" b="1" kern="1200" dirty="0">
            <a:solidFill>
              <a:schemeClr val="tx1"/>
            </a:solidFill>
          </a:endParaRPr>
        </a:p>
      </dsp:txBody>
      <dsp:txXfrm>
        <a:off x="3647166" y="327679"/>
        <a:ext cx="1562651" cy="1562651"/>
      </dsp:txXfrm>
    </dsp:sp>
    <dsp:sp modelId="{E059BE37-55F9-460D-9049-AAFD70FED447}">
      <dsp:nvSpPr>
        <dsp:cNvPr id="0" name=""/>
        <dsp:cNvSpPr/>
      </dsp:nvSpPr>
      <dsp:spPr>
        <a:xfrm rot="1844577">
          <a:off x="5508813" y="4567053"/>
          <a:ext cx="486013" cy="751373"/>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b="1" kern="1200">
            <a:solidFill>
              <a:schemeClr val="tx1"/>
            </a:solidFill>
          </a:endParaRPr>
        </a:p>
      </dsp:txBody>
      <dsp:txXfrm>
        <a:off x="5519058" y="4680061"/>
        <a:ext cx="340209" cy="450823"/>
      </dsp:txXfrm>
    </dsp:sp>
    <dsp:sp modelId="{79F012AF-1E65-4F70-BEFA-31EB61843C7E}">
      <dsp:nvSpPr>
        <dsp:cNvPr id="0" name=""/>
        <dsp:cNvSpPr/>
      </dsp:nvSpPr>
      <dsp:spPr>
        <a:xfrm>
          <a:off x="6002430" y="4644034"/>
          <a:ext cx="2209921" cy="2209921"/>
        </a:xfrm>
        <a:prstGeom prst="ellipse">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CHI ĐỘI MẠNH XUẤT SẮC</a:t>
          </a:r>
          <a:endParaRPr lang="en-US" sz="2500" b="1" kern="1200" dirty="0">
            <a:solidFill>
              <a:schemeClr val="tx1"/>
            </a:solidFill>
          </a:endParaRPr>
        </a:p>
      </dsp:txBody>
      <dsp:txXfrm>
        <a:off x="6326065" y="4967669"/>
        <a:ext cx="1562651" cy="1562651"/>
      </dsp:txXfrm>
    </dsp:sp>
    <dsp:sp modelId="{AF856982-49B8-4049-AE96-47032995AD8A}">
      <dsp:nvSpPr>
        <dsp:cNvPr id="0" name=""/>
        <dsp:cNvSpPr/>
      </dsp:nvSpPr>
      <dsp:spPr>
        <a:xfrm rot="8945712">
          <a:off x="2857262" y="4567134"/>
          <a:ext cx="478185" cy="751373"/>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b="1" kern="1200">
            <a:solidFill>
              <a:schemeClr val="tx1"/>
            </a:solidFill>
          </a:endParaRPr>
        </a:p>
      </dsp:txBody>
      <dsp:txXfrm rot="10800000">
        <a:off x="2990533" y="4680569"/>
        <a:ext cx="334730" cy="450823"/>
      </dsp:txXfrm>
    </dsp:sp>
    <dsp:sp modelId="{D6139B68-DE14-49C9-9F47-74E8207F6FE1}">
      <dsp:nvSpPr>
        <dsp:cNvPr id="0" name=""/>
        <dsp:cNvSpPr/>
      </dsp:nvSpPr>
      <dsp:spPr>
        <a:xfrm>
          <a:off x="644632" y="4644034"/>
          <a:ext cx="2209921" cy="2209921"/>
        </a:xfrm>
        <a:prstGeom prst="ellipse">
          <a:avLst/>
        </a:prstGeom>
        <a:solidFill>
          <a:srgbClr val="FFFF6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XẾP THỨ NHẤT VỀ THI ĐUA</a:t>
          </a:r>
          <a:endParaRPr lang="en-US" sz="2500" b="1" kern="1200" dirty="0">
            <a:solidFill>
              <a:schemeClr val="tx1"/>
            </a:solidFill>
          </a:endParaRPr>
        </a:p>
      </dsp:txBody>
      <dsp:txXfrm>
        <a:off x="968267" y="4967669"/>
        <a:ext cx="1562651" cy="156265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5D3D7-A971-4BAA-B5E4-2A39695512F8}" type="datetimeFigureOut">
              <a:rPr lang="zh-CN" altLang="en-US" smtClean="0"/>
              <a:t>2021/8/31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4A405-9C7F-4DE0-AD81-14AC81E24F11}" type="slidenum">
              <a:rPr lang="zh-CN" altLang="en-US" smtClean="0"/>
              <a:t>‹#›</a:t>
            </a:fld>
            <a:endParaRPr lang="zh-CN" altLang="en-US"/>
          </a:p>
        </p:txBody>
      </p:sp>
    </p:spTree>
    <p:extLst>
      <p:ext uri="{BB962C8B-B14F-4D97-AF65-F5344CB8AC3E}">
        <p14:creationId xmlns:p14="http://schemas.microsoft.com/office/powerpoint/2010/main" val="52500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a:t>
            </a:fld>
            <a:endParaRPr lang="zh-CN" altLang="en-US"/>
          </a:p>
        </p:txBody>
      </p:sp>
    </p:spTree>
    <p:extLst>
      <p:ext uri="{BB962C8B-B14F-4D97-AF65-F5344CB8AC3E}">
        <p14:creationId xmlns:p14="http://schemas.microsoft.com/office/powerpoint/2010/main" val="216558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10</a:t>
            </a:fld>
            <a:endParaRPr lang="zh-CN" altLang="en-US"/>
          </a:p>
        </p:txBody>
      </p:sp>
    </p:spTree>
    <p:extLst>
      <p:ext uri="{BB962C8B-B14F-4D97-AF65-F5344CB8AC3E}">
        <p14:creationId xmlns:p14="http://schemas.microsoft.com/office/powerpoint/2010/main" val="265019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5542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t>12</a:t>
            </a:fld>
            <a:endParaRPr lang="zh-CN" altLang="en-US"/>
          </a:p>
        </p:txBody>
      </p:sp>
    </p:spTree>
    <p:extLst>
      <p:ext uri="{BB962C8B-B14F-4D97-AF65-F5344CB8AC3E}">
        <p14:creationId xmlns:p14="http://schemas.microsoft.com/office/powerpoint/2010/main" val="164596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72258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15</a:t>
            </a:fld>
            <a:endParaRPr lang="zh-CN" altLang="en-US"/>
          </a:p>
        </p:txBody>
      </p:sp>
    </p:spTree>
    <p:extLst>
      <p:ext uri="{BB962C8B-B14F-4D97-AF65-F5344CB8AC3E}">
        <p14:creationId xmlns:p14="http://schemas.microsoft.com/office/powerpoint/2010/main" val="210521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16</a:t>
            </a:fld>
            <a:endParaRPr lang="zh-CN" altLang="en-US"/>
          </a:p>
        </p:txBody>
      </p:sp>
    </p:spTree>
    <p:extLst>
      <p:ext uri="{BB962C8B-B14F-4D97-AF65-F5344CB8AC3E}">
        <p14:creationId xmlns:p14="http://schemas.microsoft.com/office/powerpoint/2010/main" val="2447672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17</a:t>
            </a:fld>
            <a:endParaRPr lang="zh-CN" altLang="en-US"/>
          </a:p>
        </p:txBody>
      </p:sp>
    </p:spTree>
    <p:extLst>
      <p:ext uri="{BB962C8B-B14F-4D97-AF65-F5344CB8AC3E}">
        <p14:creationId xmlns:p14="http://schemas.microsoft.com/office/powerpoint/2010/main" val="202615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18</a:t>
            </a:fld>
            <a:endParaRPr lang="zh-CN" altLang="en-US"/>
          </a:p>
        </p:txBody>
      </p:sp>
    </p:spTree>
    <p:extLst>
      <p:ext uri="{BB962C8B-B14F-4D97-AF65-F5344CB8AC3E}">
        <p14:creationId xmlns:p14="http://schemas.microsoft.com/office/powerpoint/2010/main" val="3881096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39</a:t>
            </a:fld>
            <a:endParaRPr lang="zh-CN" altLang="en-US"/>
          </a:p>
        </p:txBody>
      </p:sp>
    </p:spTree>
    <p:extLst>
      <p:ext uri="{BB962C8B-B14F-4D97-AF65-F5344CB8AC3E}">
        <p14:creationId xmlns:p14="http://schemas.microsoft.com/office/powerpoint/2010/main" val="92891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40</a:t>
            </a:fld>
            <a:endParaRPr lang="zh-CN" altLang="en-US"/>
          </a:p>
        </p:txBody>
      </p:sp>
    </p:spTree>
    <p:extLst>
      <p:ext uri="{BB962C8B-B14F-4D97-AF65-F5344CB8AC3E}">
        <p14:creationId xmlns:p14="http://schemas.microsoft.com/office/powerpoint/2010/main" val="75333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2</a:t>
            </a:fld>
            <a:endParaRPr lang="zh-CN" altLang="en-US"/>
          </a:p>
        </p:txBody>
      </p:sp>
    </p:spTree>
    <p:extLst>
      <p:ext uri="{BB962C8B-B14F-4D97-AF65-F5344CB8AC3E}">
        <p14:creationId xmlns:p14="http://schemas.microsoft.com/office/powerpoint/2010/main" val="3968707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44</a:t>
            </a:fld>
            <a:endParaRPr lang="zh-CN" altLang="en-US"/>
          </a:p>
        </p:txBody>
      </p:sp>
    </p:spTree>
    <p:extLst>
      <p:ext uri="{BB962C8B-B14F-4D97-AF65-F5344CB8AC3E}">
        <p14:creationId xmlns:p14="http://schemas.microsoft.com/office/powerpoint/2010/main" val="3750465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45</a:t>
            </a:fld>
            <a:endParaRPr lang="zh-CN" altLang="en-US"/>
          </a:p>
        </p:txBody>
      </p:sp>
    </p:spTree>
    <p:extLst>
      <p:ext uri="{BB962C8B-B14F-4D97-AF65-F5344CB8AC3E}">
        <p14:creationId xmlns:p14="http://schemas.microsoft.com/office/powerpoint/2010/main" val="121366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46</a:t>
            </a:fld>
            <a:endParaRPr lang="zh-CN" altLang="en-US"/>
          </a:p>
        </p:txBody>
      </p:sp>
    </p:spTree>
    <p:extLst>
      <p:ext uri="{BB962C8B-B14F-4D97-AF65-F5344CB8AC3E}">
        <p14:creationId xmlns:p14="http://schemas.microsoft.com/office/powerpoint/2010/main" val="3783953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47</a:t>
            </a:fld>
            <a:endParaRPr lang="zh-CN" altLang="en-US"/>
          </a:p>
        </p:txBody>
      </p:sp>
    </p:spTree>
    <p:extLst>
      <p:ext uri="{BB962C8B-B14F-4D97-AF65-F5344CB8AC3E}">
        <p14:creationId xmlns:p14="http://schemas.microsoft.com/office/powerpoint/2010/main" val="141961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48</a:t>
            </a:fld>
            <a:endParaRPr lang="zh-CN" altLang="en-US"/>
          </a:p>
        </p:txBody>
      </p:sp>
    </p:spTree>
    <p:extLst>
      <p:ext uri="{BB962C8B-B14F-4D97-AF65-F5344CB8AC3E}">
        <p14:creationId xmlns:p14="http://schemas.microsoft.com/office/powerpoint/2010/main" val="184911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49</a:t>
            </a:fld>
            <a:endParaRPr lang="zh-CN" altLang="en-US"/>
          </a:p>
        </p:txBody>
      </p:sp>
    </p:spTree>
    <p:extLst>
      <p:ext uri="{BB962C8B-B14F-4D97-AF65-F5344CB8AC3E}">
        <p14:creationId xmlns:p14="http://schemas.microsoft.com/office/powerpoint/2010/main" val="2889254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50</a:t>
            </a:fld>
            <a:endParaRPr lang="zh-CN" altLang="en-US"/>
          </a:p>
        </p:txBody>
      </p:sp>
    </p:spTree>
    <p:extLst>
      <p:ext uri="{BB962C8B-B14F-4D97-AF65-F5344CB8AC3E}">
        <p14:creationId xmlns:p14="http://schemas.microsoft.com/office/powerpoint/2010/main" val="418117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51</a:t>
            </a:fld>
            <a:endParaRPr lang="zh-CN" altLang="en-US"/>
          </a:p>
        </p:txBody>
      </p:sp>
    </p:spTree>
    <p:extLst>
      <p:ext uri="{BB962C8B-B14F-4D97-AF65-F5344CB8AC3E}">
        <p14:creationId xmlns:p14="http://schemas.microsoft.com/office/powerpoint/2010/main" val="3001006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52</a:t>
            </a:fld>
            <a:endParaRPr lang="zh-CN" altLang="en-US"/>
          </a:p>
        </p:txBody>
      </p:sp>
    </p:spTree>
    <p:extLst>
      <p:ext uri="{BB962C8B-B14F-4D97-AF65-F5344CB8AC3E}">
        <p14:creationId xmlns:p14="http://schemas.microsoft.com/office/powerpoint/2010/main" val="157931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53</a:t>
            </a:fld>
            <a:endParaRPr lang="zh-CN" altLang="en-US"/>
          </a:p>
        </p:txBody>
      </p:sp>
    </p:spTree>
    <p:extLst>
      <p:ext uri="{BB962C8B-B14F-4D97-AF65-F5344CB8AC3E}">
        <p14:creationId xmlns:p14="http://schemas.microsoft.com/office/powerpoint/2010/main" val="103143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3</a:t>
            </a:fld>
            <a:endParaRPr lang="zh-CN" altLang="en-US"/>
          </a:p>
        </p:txBody>
      </p:sp>
    </p:spTree>
    <p:extLst>
      <p:ext uri="{BB962C8B-B14F-4D97-AF65-F5344CB8AC3E}">
        <p14:creationId xmlns:p14="http://schemas.microsoft.com/office/powerpoint/2010/main" val="2082408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54</a:t>
            </a:fld>
            <a:endParaRPr lang="zh-CN" altLang="en-US"/>
          </a:p>
        </p:txBody>
      </p:sp>
    </p:spTree>
    <p:extLst>
      <p:ext uri="{BB962C8B-B14F-4D97-AF65-F5344CB8AC3E}">
        <p14:creationId xmlns:p14="http://schemas.microsoft.com/office/powerpoint/2010/main" val="52539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270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5</a:t>
            </a:fld>
            <a:endParaRPr lang="zh-CN" altLang="en-US"/>
          </a:p>
        </p:txBody>
      </p:sp>
    </p:spTree>
    <p:extLst>
      <p:ext uri="{BB962C8B-B14F-4D97-AF65-F5344CB8AC3E}">
        <p14:creationId xmlns:p14="http://schemas.microsoft.com/office/powerpoint/2010/main" val="240580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t>6</a:t>
            </a:fld>
            <a:endParaRPr lang="zh-CN" altLang="en-US"/>
          </a:p>
        </p:txBody>
      </p:sp>
    </p:spTree>
    <p:extLst>
      <p:ext uri="{BB962C8B-B14F-4D97-AF65-F5344CB8AC3E}">
        <p14:creationId xmlns:p14="http://schemas.microsoft.com/office/powerpoint/2010/main" val="441334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0266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8</a:t>
            </a:fld>
            <a:endParaRPr lang="zh-CN" altLang="en-US"/>
          </a:p>
        </p:txBody>
      </p:sp>
    </p:spTree>
    <p:extLst>
      <p:ext uri="{BB962C8B-B14F-4D97-AF65-F5344CB8AC3E}">
        <p14:creationId xmlns:p14="http://schemas.microsoft.com/office/powerpoint/2010/main" val="286465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9</a:t>
            </a:fld>
            <a:endParaRPr lang="zh-CN" altLang="en-US"/>
          </a:p>
        </p:txBody>
      </p:sp>
    </p:spTree>
    <p:extLst>
      <p:ext uri="{BB962C8B-B14F-4D97-AF65-F5344CB8AC3E}">
        <p14:creationId xmlns:p14="http://schemas.microsoft.com/office/powerpoint/2010/main" val="212006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31530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6985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3677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5159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5108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4361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540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127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28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93322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13387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2714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5261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66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377"/>
            <a:fld id="{CF8F6668-2E51-422E-B119-8531E00EBE05}" type="datetime1">
              <a:rPr lang="zh-CN" altLang="en-US" sz="1867" smtClean="0">
                <a:solidFill>
                  <a:srgbClr val="262626"/>
                </a:solidFill>
              </a:rPr>
              <a:pPr defTabSz="914377"/>
              <a:t>2021/8/31</a:t>
            </a:fld>
            <a:endParaRPr lang="zh-CN" altLang="en-US" sz="1867">
              <a:solidFill>
                <a:srgbClr val="262626"/>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377"/>
            <a:endParaRPr lang="zh-CN" altLang="en-US" sz="1867">
              <a:solidFill>
                <a:srgbClr val="262626"/>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377"/>
            <a:fld id="{FB851DA4-9CCF-4E60-BC8E-8CAEAF5A4C6C}" type="slidenum">
              <a:rPr lang="zh-CN" altLang="en-US" sz="1867" smtClean="0">
                <a:solidFill>
                  <a:srgbClr val="262626"/>
                </a:solidFill>
              </a:rPr>
              <a:pPr defTabSz="914377"/>
              <a:t>‹#›</a:t>
            </a:fld>
            <a:endParaRPr lang="zh-CN" altLang="en-US" sz="1867">
              <a:solidFill>
                <a:srgbClr val="262626"/>
              </a:solidFill>
            </a:endParaRPr>
          </a:p>
        </p:txBody>
      </p:sp>
    </p:spTree>
    <p:extLst>
      <p:ext uri="{BB962C8B-B14F-4D97-AF65-F5344CB8AC3E}">
        <p14:creationId xmlns:p14="http://schemas.microsoft.com/office/powerpoint/2010/main" val="3895742547"/>
      </p:ext>
    </p:extLst>
  </p:cSld>
  <p:clrMapOvr>
    <a:masterClrMapping/>
  </p:clrMapOvr>
  <p:transition spd="slow" advTm="1000">
    <p:push dir="u"/>
    <p:sndAc>
      <p:stSnd>
        <p:snd r:embed="rId1" name="当我们同在一起.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4B9E-B4CE-4207-AAFF-BE966B7FF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648745-CADD-4993-9EC7-F8ADA9742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FC785E-F92C-4C5C-BD17-82FFC1D0B32B}"/>
              </a:ext>
            </a:extLst>
          </p:cNvPr>
          <p:cNvSpPr>
            <a:spLocks noGrp="1"/>
          </p:cNvSpPr>
          <p:nvPr>
            <p:ph type="dt" sz="half" idx="10"/>
          </p:nvPr>
        </p:nvSpPr>
        <p:spPr/>
        <p:txBody>
          <a:bodyPr/>
          <a:lstStyle/>
          <a:p>
            <a:pPr defTabSz="914377"/>
            <a:fld id="{318EC53A-1E46-4881-83C9-8AA45B00EFD8}" type="datetimeFigureOut">
              <a:rPr lang="en-US" sz="1867" smtClean="0">
                <a:solidFill>
                  <a:srgbClr val="262626"/>
                </a:solidFill>
              </a:rPr>
              <a:pPr defTabSz="914377"/>
              <a:t>8/31/2021</a:t>
            </a:fld>
            <a:endParaRPr lang="en-US" sz="1867">
              <a:solidFill>
                <a:srgbClr val="262626"/>
              </a:solidFill>
            </a:endParaRPr>
          </a:p>
        </p:txBody>
      </p:sp>
      <p:sp>
        <p:nvSpPr>
          <p:cNvPr id="5" name="Footer Placeholder 4">
            <a:extLst>
              <a:ext uri="{FF2B5EF4-FFF2-40B4-BE49-F238E27FC236}">
                <a16:creationId xmlns="" xmlns:a16="http://schemas.microsoft.com/office/drawing/2014/main" id="{E04DB767-1F8A-4B5D-8DA7-D9EBD7762D9C}"/>
              </a:ext>
            </a:extLst>
          </p:cNvPr>
          <p:cNvSpPr>
            <a:spLocks noGrp="1"/>
          </p:cNvSpPr>
          <p:nvPr>
            <p:ph type="ftr" sz="quarter" idx="11"/>
          </p:nvPr>
        </p:nvSpPr>
        <p:spPr/>
        <p:txBody>
          <a:bodyPr/>
          <a:lstStyle/>
          <a:p>
            <a:pPr defTabSz="914377"/>
            <a:endParaRPr lang="en-US" sz="1867">
              <a:solidFill>
                <a:srgbClr val="262626"/>
              </a:solidFill>
            </a:endParaRPr>
          </a:p>
        </p:txBody>
      </p:sp>
      <p:sp>
        <p:nvSpPr>
          <p:cNvPr id="6" name="Slide Number Placeholder 5">
            <a:extLst>
              <a:ext uri="{FF2B5EF4-FFF2-40B4-BE49-F238E27FC236}">
                <a16:creationId xmlns="" xmlns:a16="http://schemas.microsoft.com/office/drawing/2014/main" id="{C0F7363E-01AA-4F8E-B198-6DAF81E0A001}"/>
              </a:ext>
            </a:extLst>
          </p:cNvPr>
          <p:cNvSpPr>
            <a:spLocks noGrp="1"/>
          </p:cNvSpPr>
          <p:nvPr>
            <p:ph type="sldNum" sz="quarter" idx="12"/>
          </p:nvPr>
        </p:nvSpPr>
        <p:spPr/>
        <p:txBody>
          <a:bodyPr/>
          <a:lstStyle/>
          <a:p>
            <a:pPr defTabSz="914377"/>
            <a:fld id="{CC16A6A5-F588-49E6-B677-0525CA447135}" type="slidenum">
              <a:rPr lang="en-US" sz="1867" smtClean="0">
                <a:solidFill>
                  <a:srgbClr val="262626"/>
                </a:solidFill>
              </a:rPr>
              <a:pPr defTabSz="914377"/>
              <a:t>‹#›</a:t>
            </a:fld>
            <a:endParaRPr lang="en-US" sz="1867">
              <a:solidFill>
                <a:srgbClr val="262626"/>
              </a:solidFill>
            </a:endParaRPr>
          </a:p>
        </p:txBody>
      </p:sp>
    </p:spTree>
    <p:extLst>
      <p:ext uri="{BB962C8B-B14F-4D97-AF65-F5344CB8AC3E}">
        <p14:creationId xmlns:p14="http://schemas.microsoft.com/office/powerpoint/2010/main" val="507212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1678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36860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1417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252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03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7410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9671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860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126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45475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527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937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377"/>
            <a:fld id="{CF8F6668-2E51-422E-B119-8531E00EBE05}" type="datetime1">
              <a:rPr lang="zh-CN" altLang="en-US" sz="1867" smtClean="0">
                <a:solidFill>
                  <a:srgbClr val="262626"/>
                </a:solidFill>
              </a:rPr>
              <a:pPr defTabSz="914377"/>
              <a:t>2021/8/31</a:t>
            </a:fld>
            <a:endParaRPr lang="zh-CN" altLang="en-US" sz="1867">
              <a:solidFill>
                <a:srgbClr val="262626"/>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377"/>
            <a:endParaRPr lang="zh-CN" altLang="en-US" sz="1867">
              <a:solidFill>
                <a:srgbClr val="262626"/>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377"/>
            <a:fld id="{FB851DA4-9CCF-4E60-BC8E-8CAEAF5A4C6C}" type="slidenum">
              <a:rPr lang="zh-CN" altLang="en-US" sz="1867" smtClean="0">
                <a:solidFill>
                  <a:srgbClr val="262626"/>
                </a:solidFill>
              </a:rPr>
              <a:pPr defTabSz="914377"/>
              <a:t>‹#›</a:t>
            </a:fld>
            <a:endParaRPr lang="zh-CN" altLang="en-US" sz="1867">
              <a:solidFill>
                <a:srgbClr val="262626"/>
              </a:solidFill>
            </a:endParaRPr>
          </a:p>
        </p:txBody>
      </p:sp>
    </p:spTree>
    <p:extLst>
      <p:ext uri="{BB962C8B-B14F-4D97-AF65-F5344CB8AC3E}">
        <p14:creationId xmlns:p14="http://schemas.microsoft.com/office/powerpoint/2010/main" val="529825183"/>
      </p:ext>
    </p:extLst>
  </p:cSld>
  <p:clrMapOvr>
    <a:masterClrMapping/>
  </p:clrMapOvr>
  <p:transition spd="slow" advTm="1000">
    <p:push dir="u"/>
    <p:sndAc>
      <p:stSnd>
        <p:snd r:embed="rId1" name="当我们同在一起.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4B9E-B4CE-4207-AAFF-BE966B7FF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648745-CADD-4993-9EC7-F8ADA9742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FC785E-F92C-4C5C-BD17-82FFC1D0B32B}"/>
              </a:ext>
            </a:extLst>
          </p:cNvPr>
          <p:cNvSpPr>
            <a:spLocks noGrp="1"/>
          </p:cNvSpPr>
          <p:nvPr>
            <p:ph type="dt" sz="half" idx="10"/>
          </p:nvPr>
        </p:nvSpPr>
        <p:spPr/>
        <p:txBody>
          <a:bodyPr/>
          <a:lstStyle/>
          <a:p>
            <a:pPr defTabSz="914377"/>
            <a:fld id="{318EC53A-1E46-4881-83C9-8AA45B00EFD8}" type="datetimeFigureOut">
              <a:rPr lang="en-US" sz="1867" smtClean="0">
                <a:solidFill>
                  <a:srgbClr val="262626"/>
                </a:solidFill>
              </a:rPr>
              <a:pPr defTabSz="914377"/>
              <a:t>8/31/2021</a:t>
            </a:fld>
            <a:endParaRPr lang="en-US" sz="1867">
              <a:solidFill>
                <a:srgbClr val="262626"/>
              </a:solidFill>
            </a:endParaRPr>
          </a:p>
        </p:txBody>
      </p:sp>
      <p:sp>
        <p:nvSpPr>
          <p:cNvPr id="5" name="Footer Placeholder 4">
            <a:extLst>
              <a:ext uri="{FF2B5EF4-FFF2-40B4-BE49-F238E27FC236}">
                <a16:creationId xmlns="" xmlns:a16="http://schemas.microsoft.com/office/drawing/2014/main" id="{E04DB767-1F8A-4B5D-8DA7-D9EBD7762D9C}"/>
              </a:ext>
            </a:extLst>
          </p:cNvPr>
          <p:cNvSpPr>
            <a:spLocks noGrp="1"/>
          </p:cNvSpPr>
          <p:nvPr>
            <p:ph type="ftr" sz="quarter" idx="11"/>
          </p:nvPr>
        </p:nvSpPr>
        <p:spPr/>
        <p:txBody>
          <a:bodyPr/>
          <a:lstStyle/>
          <a:p>
            <a:pPr defTabSz="914377"/>
            <a:endParaRPr lang="en-US" sz="1867">
              <a:solidFill>
                <a:srgbClr val="262626"/>
              </a:solidFill>
            </a:endParaRPr>
          </a:p>
        </p:txBody>
      </p:sp>
      <p:sp>
        <p:nvSpPr>
          <p:cNvPr id="6" name="Slide Number Placeholder 5">
            <a:extLst>
              <a:ext uri="{FF2B5EF4-FFF2-40B4-BE49-F238E27FC236}">
                <a16:creationId xmlns="" xmlns:a16="http://schemas.microsoft.com/office/drawing/2014/main" id="{C0F7363E-01AA-4F8E-B198-6DAF81E0A001}"/>
              </a:ext>
            </a:extLst>
          </p:cNvPr>
          <p:cNvSpPr>
            <a:spLocks noGrp="1"/>
          </p:cNvSpPr>
          <p:nvPr>
            <p:ph type="sldNum" sz="quarter" idx="12"/>
          </p:nvPr>
        </p:nvSpPr>
        <p:spPr/>
        <p:txBody>
          <a:bodyPr/>
          <a:lstStyle/>
          <a:p>
            <a:pPr defTabSz="914377"/>
            <a:fld id="{CC16A6A5-F588-49E6-B677-0525CA447135}" type="slidenum">
              <a:rPr lang="en-US" sz="1867" smtClean="0">
                <a:solidFill>
                  <a:srgbClr val="262626"/>
                </a:solidFill>
              </a:rPr>
              <a:pPr defTabSz="914377"/>
              <a:t>‹#›</a:t>
            </a:fld>
            <a:endParaRPr lang="en-US" sz="1867">
              <a:solidFill>
                <a:srgbClr val="262626"/>
              </a:solidFill>
            </a:endParaRPr>
          </a:p>
        </p:txBody>
      </p:sp>
    </p:spTree>
    <p:extLst>
      <p:ext uri="{BB962C8B-B14F-4D97-AF65-F5344CB8AC3E}">
        <p14:creationId xmlns:p14="http://schemas.microsoft.com/office/powerpoint/2010/main" val="2571990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698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52729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405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5335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4D78666-0AC1-4C17-A327-7232150460D8}" type="datetimeFigureOut">
              <a:rPr lang="zh-CN" altLang="en-US" smtClean="0"/>
              <a:t>2021/8/31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41709F-6804-42DA-A477-9D1506A6D754}" type="slidenum">
              <a:rPr lang="zh-CN" altLang="en-US" smtClean="0"/>
              <a:t>‹#›</a:t>
            </a:fld>
            <a:endParaRPr lang="zh-CN" altLang="en-US"/>
          </a:p>
        </p:txBody>
      </p:sp>
    </p:spTree>
    <p:extLst>
      <p:ext uri="{BB962C8B-B14F-4D97-AF65-F5344CB8AC3E}">
        <p14:creationId xmlns:p14="http://schemas.microsoft.com/office/powerpoint/2010/main" val="104927664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557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4708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21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625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8576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4478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7129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8337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011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2276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0365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2374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3066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220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532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31972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25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377"/>
            <a:fld id="{CF8F6668-2E51-422E-B119-8531E00EBE05}" type="datetime1">
              <a:rPr lang="zh-CN" altLang="en-US" sz="1867" smtClean="0">
                <a:solidFill>
                  <a:srgbClr val="262626"/>
                </a:solidFill>
              </a:rPr>
              <a:pPr defTabSz="914377"/>
              <a:t>2021/8/31</a:t>
            </a:fld>
            <a:endParaRPr lang="zh-CN" altLang="en-US" sz="1867">
              <a:solidFill>
                <a:srgbClr val="262626"/>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377"/>
            <a:endParaRPr lang="zh-CN" altLang="en-US" sz="1867">
              <a:solidFill>
                <a:srgbClr val="262626"/>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377"/>
            <a:fld id="{FB851DA4-9CCF-4E60-BC8E-8CAEAF5A4C6C}" type="slidenum">
              <a:rPr lang="zh-CN" altLang="en-US" sz="1867" smtClean="0">
                <a:solidFill>
                  <a:srgbClr val="262626"/>
                </a:solidFill>
              </a:rPr>
              <a:pPr defTabSz="914377"/>
              <a:t>‹#›</a:t>
            </a:fld>
            <a:endParaRPr lang="zh-CN" altLang="en-US" sz="1867">
              <a:solidFill>
                <a:srgbClr val="262626"/>
              </a:solidFill>
            </a:endParaRPr>
          </a:p>
        </p:txBody>
      </p:sp>
    </p:spTree>
    <p:extLst>
      <p:ext uri="{BB962C8B-B14F-4D97-AF65-F5344CB8AC3E}">
        <p14:creationId xmlns:p14="http://schemas.microsoft.com/office/powerpoint/2010/main" val="662496936"/>
      </p:ext>
    </p:extLst>
  </p:cSld>
  <p:clrMapOvr>
    <a:masterClrMapping/>
  </p:clrMapOvr>
  <p:transition spd="slow" advTm="1000">
    <p:push dir="u"/>
    <p:sndAc>
      <p:stSnd>
        <p:snd r:embed="rId1" name="当我们同在一起.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4B9E-B4CE-4207-AAFF-BE966B7FF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648745-CADD-4993-9EC7-F8ADA9742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FC785E-F92C-4C5C-BD17-82FFC1D0B32B}"/>
              </a:ext>
            </a:extLst>
          </p:cNvPr>
          <p:cNvSpPr>
            <a:spLocks noGrp="1"/>
          </p:cNvSpPr>
          <p:nvPr>
            <p:ph type="dt" sz="half" idx="10"/>
          </p:nvPr>
        </p:nvSpPr>
        <p:spPr/>
        <p:txBody>
          <a:bodyPr/>
          <a:lstStyle/>
          <a:p>
            <a:pPr defTabSz="914377"/>
            <a:fld id="{318EC53A-1E46-4881-83C9-8AA45B00EFD8}" type="datetimeFigureOut">
              <a:rPr lang="en-US" sz="1867" smtClean="0">
                <a:solidFill>
                  <a:srgbClr val="262626"/>
                </a:solidFill>
              </a:rPr>
              <a:pPr defTabSz="914377"/>
              <a:t>8/31/2021</a:t>
            </a:fld>
            <a:endParaRPr lang="en-US" sz="1867">
              <a:solidFill>
                <a:srgbClr val="262626"/>
              </a:solidFill>
            </a:endParaRPr>
          </a:p>
        </p:txBody>
      </p:sp>
      <p:sp>
        <p:nvSpPr>
          <p:cNvPr id="5" name="Footer Placeholder 4">
            <a:extLst>
              <a:ext uri="{FF2B5EF4-FFF2-40B4-BE49-F238E27FC236}">
                <a16:creationId xmlns="" xmlns:a16="http://schemas.microsoft.com/office/drawing/2014/main" id="{E04DB767-1F8A-4B5D-8DA7-D9EBD7762D9C}"/>
              </a:ext>
            </a:extLst>
          </p:cNvPr>
          <p:cNvSpPr>
            <a:spLocks noGrp="1"/>
          </p:cNvSpPr>
          <p:nvPr>
            <p:ph type="ftr" sz="quarter" idx="11"/>
          </p:nvPr>
        </p:nvSpPr>
        <p:spPr/>
        <p:txBody>
          <a:bodyPr/>
          <a:lstStyle/>
          <a:p>
            <a:pPr defTabSz="914377"/>
            <a:endParaRPr lang="en-US" sz="1867">
              <a:solidFill>
                <a:srgbClr val="262626"/>
              </a:solidFill>
            </a:endParaRPr>
          </a:p>
        </p:txBody>
      </p:sp>
      <p:sp>
        <p:nvSpPr>
          <p:cNvPr id="6" name="Slide Number Placeholder 5">
            <a:extLst>
              <a:ext uri="{FF2B5EF4-FFF2-40B4-BE49-F238E27FC236}">
                <a16:creationId xmlns="" xmlns:a16="http://schemas.microsoft.com/office/drawing/2014/main" id="{C0F7363E-01AA-4F8E-B198-6DAF81E0A001}"/>
              </a:ext>
            </a:extLst>
          </p:cNvPr>
          <p:cNvSpPr>
            <a:spLocks noGrp="1"/>
          </p:cNvSpPr>
          <p:nvPr>
            <p:ph type="sldNum" sz="quarter" idx="12"/>
          </p:nvPr>
        </p:nvSpPr>
        <p:spPr/>
        <p:txBody>
          <a:bodyPr/>
          <a:lstStyle/>
          <a:p>
            <a:pPr defTabSz="914377"/>
            <a:fld id="{CC16A6A5-F588-49E6-B677-0525CA447135}" type="slidenum">
              <a:rPr lang="en-US" sz="1867" smtClean="0">
                <a:solidFill>
                  <a:srgbClr val="262626"/>
                </a:solidFill>
              </a:rPr>
              <a:pPr defTabSz="914377"/>
              <a:t>‹#›</a:t>
            </a:fld>
            <a:endParaRPr lang="en-US" sz="1867">
              <a:solidFill>
                <a:srgbClr val="262626"/>
              </a:solidFill>
            </a:endParaRPr>
          </a:p>
        </p:txBody>
      </p:sp>
    </p:spTree>
    <p:extLst>
      <p:ext uri="{BB962C8B-B14F-4D97-AF65-F5344CB8AC3E}">
        <p14:creationId xmlns:p14="http://schemas.microsoft.com/office/powerpoint/2010/main" val="3478349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0594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442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54991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056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893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58032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4353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415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53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464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7398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880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635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839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4902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6749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595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5364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1778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060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0118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216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377"/>
            <a:fld id="{CF8F6668-2E51-422E-B119-8531E00EBE05}" type="datetime1">
              <a:rPr lang="zh-CN" altLang="en-US" sz="1867" smtClean="0">
                <a:solidFill>
                  <a:srgbClr val="262626"/>
                </a:solidFill>
              </a:rPr>
              <a:pPr defTabSz="914377"/>
              <a:t>2021/8/31</a:t>
            </a:fld>
            <a:endParaRPr lang="zh-CN" altLang="en-US" sz="1867">
              <a:solidFill>
                <a:srgbClr val="262626"/>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377"/>
            <a:endParaRPr lang="zh-CN" altLang="en-US" sz="1867">
              <a:solidFill>
                <a:srgbClr val="262626"/>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377"/>
            <a:fld id="{FB851DA4-9CCF-4E60-BC8E-8CAEAF5A4C6C}" type="slidenum">
              <a:rPr lang="zh-CN" altLang="en-US" sz="1867" smtClean="0">
                <a:solidFill>
                  <a:srgbClr val="262626"/>
                </a:solidFill>
              </a:rPr>
              <a:pPr defTabSz="914377"/>
              <a:t>‹#›</a:t>
            </a:fld>
            <a:endParaRPr lang="zh-CN" altLang="en-US" sz="1867">
              <a:solidFill>
                <a:srgbClr val="262626"/>
              </a:solidFill>
            </a:endParaRPr>
          </a:p>
        </p:txBody>
      </p:sp>
    </p:spTree>
    <p:extLst>
      <p:ext uri="{BB962C8B-B14F-4D97-AF65-F5344CB8AC3E}">
        <p14:creationId xmlns:p14="http://schemas.microsoft.com/office/powerpoint/2010/main" val="2017335167"/>
      </p:ext>
    </p:extLst>
  </p:cSld>
  <p:clrMapOvr>
    <a:masterClrMapping/>
  </p:clrMapOvr>
  <p:transition spd="slow" advTm="1000">
    <p:push dir="u"/>
    <p:sndAc>
      <p:stSnd>
        <p:snd r:embed="rId1" name="当我们同在一起.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4B9E-B4CE-4207-AAFF-BE966B7FF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648745-CADD-4993-9EC7-F8ADA9742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FC785E-F92C-4C5C-BD17-82FFC1D0B32B}"/>
              </a:ext>
            </a:extLst>
          </p:cNvPr>
          <p:cNvSpPr>
            <a:spLocks noGrp="1"/>
          </p:cNvSpPr>
          <p:nvPr>
            <p:ph type="dt" sz="half" idx="10"/>
          </p:nvPr>
        </p:nvSpPr>
        <p:spPr/>
        <p:txBody>
          <a:bodyPr/>
          <a:lstStyle/>
          <a:p>
            <a:pPr defTabSz="914377"/>
            <a:fld id="{318EC53A-1E46-4881-83C9-8AA45B00EFD8}" type="datetimeFigureOut">
              <a:rPr lang="en-US" sz="1867" smtClean="0">
                <a:solidFill>
                  <a:srgbClr val="262626"/>
                </a:solidFill>
              </a:rPr>
              <a:pPr defTabSz="914377"/>
              <a:t>8/31/2021</a:t>
            </a:fld>
            <a:endParaRPr lang="en-US" sz="1867">
              <a:solidFill>
                <a:srgbClr val="262626"/>
              </a:solidFill>
            </a:endParaRPr>
          </a:p>
        </p:txBody>
      </p:sp>
      <p:sp>
        <p:nvSpPr>
          <p:cNvPr id="5" name="Footer Placeholder 4">
            <a:extLst>
              <a:ext uri="{FF2B5EF4-FFF2-40B4-BE49-F238E27FC236}">
                <a16:creationId xmlns="" xmlns:a16="http://schemas.microsoft.com/office/drawing/2014/main" id="{E04DB767-1F8A-4B5D-8DA7-D9EBD7762D9C}"/>
              </a:ext>
            </a:extLst>
          </p:cNvPr>
          <p:cNvSpPr>
            <a:spLocks noGrp="1"/>
          </p:cNvSpPr>
          <p:nvPr>
            <p:ph type="ftr" sz="quarter" idx="11"/>
          </p:nvPr>
        </p:nvSpPr>
        <p:spPr/>
        <p:txBody>
          <a:bodyPr/>
          <a:lstStyle/>
          <a:p>
            <a:pPr defTabSz="914377"/>
            <a:endParaRPr lang="en-US" sz="1867">
              <a:solidFill>
                <a:srgbClr val="262626"/>
              </a:solidFill>
            </a:endParaRPr>
          </a:p>
        </p:txBody>
      </p:sp>
      <p:sp>
        <p:nvSpPr>
          <p:cNvPr id="6" name="Slide Number Placeholder 5">
            <a:extLst>
              <a:ext uri="{FF2B5EF4-FFF2-40B4-BE49-F238E27FC236}">
                <a16:creationId xmlns="" xmlns:a16="http://schemas.microsoft.com/office/drawing/2014/main" id="{C0F7363E-01AA-4F8E-B198-6DAF81E0A001}"/>
              </a:ext>
            </a:extLst>
          </p:cNvPr>
          <p:cNvSpPr>
            <a:spLocks noGrp="1"/>
          </p:cNvSpPr>
          <p:nvPr>
            <p:ph type="sldNum" sz="quarter" idx="12"/>
          </p:nvPr>
        </p:nvSpPr>
        <p:spPr/>
        <p:txBody>
          <a:bodyPr/>
          <a:lstStyle/>
          <a:p>
            <a:pPr defTabSz="914377"/>
            <a:fld id="{CC16A6A5-F588-49E6-B677-0525CA447135}" type="slidenum">
              <a:rPr lang="en-US" sz="1867" smtClean="0">
                <a:solidFill>
                  <a:srgbClr val="262626"/>
                </a:solidFill>
              </a:rPr>
              <a:pPr defTabSz="914377"/>
              <a:t>‹#›</a:t>
            </a:fld>
            <a:endParaRPr lang="en-US" sz="1867">
              <a:solidFill>
                <a:srgbClr val="262626"/>
              </a:solidFill>
            </a:endParaRPr>
          </a:p>
        </p:txBody>
      </p:sp>
    </p:spTree>
    <p:extLst>
      <p:ext uri="{BB962C8B-B14F-4D97-AF65-F5344CB8AC3E}">
        <p14:creationId xmlns:p14="http://schemas.microsoft.com/office/powerpoint/2010/main" val="197938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074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48512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7796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194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129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702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453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805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462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903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8052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861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53758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5469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5246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32285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36796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890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94210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85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7810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023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38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377"/>
            <a:fld id="{CF8F6668-2E51-422E-B119-8531E00EBE05}" type="datetime1">
              <a:rPr lang="zh-CN" altLang="en-US" sz="1867" smtClean="0">
                <a:solidFill>
                  <a:srgbClr val="262626"/>
                </a:solidFill>
              </a:rPr>
              <a:pPr defTabSz="914377"/>
              <a:t>2021/8/31</a:t>
            </a:fld>
            <a:endParaRPr lang="zh-CN" altLang="en-US" sz="1867">
              <a:solidFill>
                <a:srgbClr val="262626"/>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377"/>
            <a:endParaRPr lang="zh-CN" altLang="en-US" sz="1867">
              <a:solidFill>
                <a:srgbClr val="262626"/>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377"/>
            <a:fld id="{FB851DA4-9CCF-4E60-BC8E-8CAEAF5A4C6C}" type="slidenum">
              <a:rPr lang="zh-CN" altLang="en-US" sz="1867" smtClean="0">
                <a:solidFill>
                  <a:srgbClr val="262626"/>
                </a:solidFill>
              </a:rPr>
              <a:pPr defTabSz="914377"/>
              <a:t>‹#›</a:t>
            </a:fld>
            <a:endParaRPr lang="zh-CN" altLang="en-US" sz="1867">
              <a:solidFill>
                <a:srgbClr val="262626"/>
              </a:solidFill>
            </a:endParaRPr>
          </a:p>
        </p:txBody>
      </p:sp>
    </p:spTree>
    <p:extLst>
      <p:ext uri="{BB962C8B-B14F-4D97-AF65-F5344CB8AC3E}">
        <p14:creationId xmlns:p14="http://schemas.microsoft.com/office/powerpoint/2010/main" val="1405451764"/>
      </p:ext>
    </p:extLst>
  </p:cSld>
  <p:clrMapOvr>
    <a:masterClrMapping/>
  </p:clrMapOvr>
  <p:transition spd="slow" advTm="1000">
    <p:push dir="u"/>
    <p:sndAc>
      <p:stSnd>
        <p:snd r:embed="rId1" name="当我们同在一起.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A4B9E-B4CE-4207-AAFF-BE966B7FF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648745-CADD-4993-9EC7-F8ADA9742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FC785E-F92C-4C5C-BD17-82FFC1D0B32B}"/>
              </a:ext>
            </a:extLst>
          </p:cNvPr>
          <p:cNvSpPr>
            <a:spLocks noGrp="1"/>
          </p:cNvSpPr>
          <p:nvPr>
            <p:ph type="dt" sz="half" idx="10"/>
          </p:nvPr>
        </p:nvSpPr>
        <p:spPr/>
        <p:txBody>
          <a:bodyPr/>
          <a:lstStyle/>
          <a:p>
            <a:pPr defTabSz="914377"/>
            <a:fld id="{318EC53A-1E46-4881-83C9-8AA45B00EFD8}" type="datetimeFigureOut">
              <a:rPr lang="en-US" sz="1867" smtClean="0">
                <a:solidFill>
                  <a:srgbClr val="262626"/>
                </a:solidFill>
              </a:rPr>
              <a:pPr defTabSz="914377"/>
              <a:t>8/31/2021</a:t>
            </a:fld>
            <a:endParaRPr lang="en-US" sz="1867">
              <a:solidFill>
                <a:srgbClr val="262626"/>
              </a:solidFill>
            </a:endParaRPr>
          </a:p>
        </p:txBody>
      </p:sp>
      <p:sp>
        <p:nvSpPr>
          <p:cNvPr id="5" name="Footer Placeholder 4">
            <a:extLst>
              <a:ext uri="{FF2B5EF4-FFF2-40B4-BE49-F238E27FC236}">
                <a16:creationId xmlns="" xmlns:a16="http://schemas.microsoft.com/office/drawing/2014/main" id="{E04DB767-1F8A-4B5D-8DA7-D9EBD7762D9C}"/>
              </a:ext>
            </a:extLst>
          </p:cNvPr>
          <p:cNvSpPr>
            <a:spLocks noGrp="1"/>
          </p:cNvSpPr>
          <p:nvPr>
            <p:ph type="ftr" sz="quarter" idx="11"/>
          </p:nvPr>
        </p:nvSpPr>
        <p:spPr/>
        <p:txBody>
          <a:bodyPr/>
          <a:lstStyle/>
          <a:p>
            <a:pPr defTabSz="914377"/>
            <a:endParaRPr lang="en-US" sz="1867">
              <a:solidFill>
                <a:srgbClr val="262626"/>
              </a:solidFill>
            </a:endParaRPr>
          </a:p>
        </p:txBody>
      </p:sp>
      <p:sp>
        <p:nvSpPr>
          <p:cNvPr id="6" name="Slide Number Placeholder 5">
            <a:extLst>
              <a:ext uri="{FF2B5EF4-FFF2-40B4-BE49-F238E27FC236}">
                <a16:creationId xmlns="" xmlns:a16="http://schemas.microsoft.com/office/drawing/2014/main" id="{C0F7363E-01AA-4F8E-B198-6DAF81E0A001}"/>
              </a:ext>
            </a:extLst>
          </p:cNvPr>
          <p:cNvSpPr>
            <a:spLocks noGrp="1"/>
          </p:cNvSpPr>
          <p:nvPr>
            <p:ph type="sldNum" sz="quarter" idx="12"/>
          </p:nvPr>
        </p:nvSpPr>
        <p:spPr/>
        <p:txBody>
          <a:bodyPr/>
          <a:lstStyle/>
          <a:p>
            <a:pPr defTabSz="914377"/>
            <a:fld id="{CC16A6A5-F588-49E6-B677-0525CA447135}" type="slidenum">
              <a:rPr lang="en-US" sz="1867" smtClean="0">
                <a:solidFill>
                  <a:srgbClr val="262626"/>
                </a:solidFill>
              </a:rPr>
              <a:pPr defTabSz="914377"/>
              <a:t>‹#›</a:t>
            </a:fld>
            <a:endParaRPr lang="en-US" sz="1867">
              <a:solidFill>
                <a:srgbClr val="262626"/>
              </a:solidFill>
            </a:endParaRPr>
          </a:p>
        </p:txBody>
      </p:sp>
    </p:spTree>
    <p:extLst>
      <p:ext uri="{BB962C8B-B14F-4D97-AF65-F5344CB8AC3E}">
        <p14:creationId xmlns:p14="http://schemas.microsoft.com/office/powerpoint/2010/main" val="12268491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0434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4943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255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586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4121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3410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0581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268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2.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2.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2.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2.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2.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209548122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12847351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37011971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23562512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extLst>
              <a:ext uri="{28A0092B-C50C-407E-A947-70E740481C1C}">
                <a14:useLocalDpi xmlns:a14="http://schemas.microsoft.com/office/drawing/2010/main" val="0"/>
              </a:ext>
            </a:extLst>
          </a:blip>
          <a:srcRect t="57717" b="20988"/>
          <a:stretch/>
        </p:blipFill>
        <p:spPr>
          <a:xfrm>
            <a:off x="0" y="5397557"/>
            <a:ext cx="12192000" cy="1460443"/>
          </a:xfrm>
          <a:prstGeom prst="rect">
            <a:avLst/>
          </a:prstGeom>
        </p:spPr>
      </p:pic>
    </p:spTree>
    <p:extLst>
      <p:ext uri="{BB962C8B-B14F-4D97-AF65-F5344CB8AC3E}">
        <p14:creationId xmlns:p14="http://schemas.microsoft.com/office/powerpoint/2010/main" val="4931389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6.gif"/><Relationship Id="rId4" Type="http://schemas.openxmlformats.org/officeDocument/2006/relationships/audio" Target="../media/media2.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svg"/><Relationship Id="rId7" Type="http://schemas.openxmlformats.org/officeDocument/2006/relationships/image" Target="../media/image20.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60.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svg"/><Relationship Id="rId7" Type="http://schemas.openxmlformats.org/officeDocument/2006/relationships/image" Target="../media/image20.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4.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40.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76.sv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7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4.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4.svg"/><Relationship Id="rId7" Type="http://schemas.openxmlformats.org/officeDocument/2006/relationships/image" Target="../media/image20.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86.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951"/>
          <p:cNvSpPr txBox="1"/>
          <p:nvPr/>
        </p:nvSpPr>
        <p:spPr>
          <a:xfrm>
            <a:off x="1710587" y="2450615"/>
            <a:ext cx="8382201" cy="2185214"/>
          </a:xfrm>
          <a:prstGeom prst="rect">
            <a:avLst/>
          </a:prstGeom>
          <a:noFill/>
        </p:spPr>
        <p:txBody>
          <a:bodyPr wrap="square" rtlCol="0">
            <a:spAutoFit/>
          </a:bodyPr>
          <a:lstStyle/>
          <a:p>
            <a:pPr algn="ctr"/>
            <a:r>
              <a:rPr lang="vi-VN" altLang="zh-CN" sz="4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CHÀO MỪNG CÁC </a:t>
            </a:r>
            <a:r>
              <a:rPr lang="vi-VN" altLang="zh-CN" sz="40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BẬC </a:t>
            </a:r>
            <a:r>
              <a:rPr lang="vi-VN" altLang="zh-CN" sz="40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PHỤ </a:t>
            </a:r>
            <a:r>
              <a:rPr lang="vi-VN" altLang="zh-CN" sz="40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HUYNH</a:t>
            </a:r>
            <a:r>
              <a:rPr lang="en-US" altLang="zh-CN" sz="40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CÙNG CÁC CON LỚP 8A1 </a:t>
            </a:r>
            <a:r>
              <a:rPr lang="en-US" altLang="zh-CN" sz="2800" b="1" dirty="0" smtClean="0">
                <a:solidFill>
                  <a:srgbClr val="0070C0"/>
                </a:solidFill>
                <a:latin typeface="Times New Roman" panose="02020603050405020304" pitchFamily="18" charset="0"/>
                <a:ea typeface="方正少儿简体" panose="03000509000000000000" pitchFamily="65" charset="-122"/>
                <a:cs typeface="Times New Roman" panose="02020603050405020304" pitchFamily="18" charset="0"/>
              </a:rPr>
              <a:t>THAM DỰ CUỘC HỌP PHHS ĐẦU NĂM HỌC 2021 -2022</a:t>
            </a:r>
            <a:endParaRPr lang="zh-CN" altLang="en-US" sz="2800" b="1" dirty="0">
              <a:solidFill>
                <a:srgbClr val="0070C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1952"/>
          <p:cNvSpPr txBox="1"/>
          <p:nvPr/>
        </p:nvSpPr>
        <p:spPr>
          <a:xfrm>
            <a:off x="4972241" y="5067542"/>
            <a:ext cx="3552576" cy="400110"/>
          </a:xfrm>
          <a:prstGeom prst="rect">
            <a:avLst/>
          </a:prstGeom>
          <a:noFill/>
        </p:spPr>
        <p:txBody>
          <a:bodyPr wrap="none" rtlCol="0">
            <a:spAutoFit/>
          </a:bodyPr>
          <a:lstStyle/>
          <a:p>
            <a:pPr algn="ctr"/>
            <a:r>
              <a:rPr lang="vi-VN" altLang="zh-CN" sz="2000" b="1" dirty="0">
                <a:solidFill>
                  <a:schemeClr val="accent6">
                    <a:lumMod val="50000"/>
                  </a:schemeClr>
                </a:solidFill>
              </a:rPr>
              <a:t>GVCN: </a:t>
            </a:r>
            <a:r>
              <a:rPr lang="en-US" altLang="zh-CN" sz="2000" b="1" dirty="0" smtClean="0">
                <a:solidFill>
                  <a:schemeClr val="accent6">
                    <a:lumMod val="50000"/>
                  </a:schemeClr>
                </a:solidFill>
              </a:rPr>
              <a:t>DƯƠNG HỒNG HÂN</a:t>
            </a:r>
            <a:endParaRPr lang="vi-VN" altLang="zh-CN" sz="2000" b="1" dirty="0">
              <a:solidFill>
                <a:schemeClr val="accent6">
                  <a:lumMod val="50000"/>
                </a:schemeClr>
              </a:solidFill>
            </a:endParaRPr>
          </a:p>
        </p:txBody>
      </p:sp>
      <p:pic>
        <p:nvPicPr>
          <p:cNvPr id="8"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9793" y="-1768977"/>
            <a:ext cx="812800" cy="8128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1542" y="4321777"/>
            <a:ext cx="3807909" cy="2882587"/>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8020" y="431776"/>
            <a:ext cx="5755957" cy="2349706"/>
          </a:xfrm>
          <a:prstGeom prst="rect">
            <a:avLst/>
          </a:prstGeom>
        </p:spPr>
      </p:pic>
      <p:sp>
        <p:nvSpPr>
          <p:cNvPr id="3" name="TextBox 2">
            <a:extLst>
              <a:ext uri="{FF2B5EF4-FFF2-40B4-BE49-F238E27FC236}">
                <a16:creationId xmlns:a16="http://schemas.microsoft.com/office/drawing/2014/main" xmlns="" id="{8D8361D9-7F16-4E55-81D2-584D43035670}"/>
              </a:ext>
            </a:extLst>
          </p:cNvPr>
          <p:cNvSpPr txBox="1"/>
          <p:nvPr/>
        </p:nvSpPr>
        <p:spPr>
          <a:xfrm>
            <a:off x="3329261" y="122587"/>
            <a:ext cx="6017610" cy="523220"/>
          </a:xfrm>
          <a:prstGeom prst="rect">
            <a:avLst/>
          </a:prstGeom>
          <a:noFill/>
        </p:spPr>
        <p:txBody>
          <a:bodyPr wrap="square" rtlCol="0">
            <a:spAutoFit/>
          </a:bodyPr>
          <a:lstStyle/>
          <a:p>
            <a:r>
              <a:rPr lang="vi-VN" sz="2800" b="1">
                <a:solidFill>
                  <a:schemeClr val="accent6">
                    <a:lumMod val="75000"/>
                  </a:schemeClr>
                </a:solidFill>
              </a:rPr>
              <a:t>TRƯỜNG THCS CAO BÁ QUÁT</a:t>
            </a:r>
            <a:endParaRPr lang="en-US" sz="2800" b="1">
              <a:solidFill>
                <a:schemeClr val="accent6">
                  <a:lumMod val="75000"/>
                </a:schemeClr>
              </a:solidFill>
            </a:endParaRPr>
          </a:p>
        </p:txBody>
      </p:sp>
      <p:pic>
        <p:nvPicPr>
          <p:cNvPr id="10" name="Picture 7" descr="DSTARS-P">
            <a:extLst>
              <a:ext uri="{FF2B5EF4-FFF2-40B4-BE49-F238E27FC236}">
                <a16:creationId xmlns:a16="http://schemas.microsoft.com/office/drawing/2014/main" xmlns="" id="{B5F0128A-594D-488C-B8FC-EBC091303460}"/>
              </a:ext>
            </a:extLst>
          </p:cNvPr>
          <p:cNvPicPr>
            <a:picLocks noChangeAspect="1" noChangeArrowheads="1" noCrop="1"/>
          </p:cNvPicPr>
          <p:nvPr/>
        </p:nvPicPr>
        <p:blipFill>
          <a:blip r:embed="rId10"/>
          <a:srcRect/>
          <a:stretch>
            <a:fillRect/>
          </a:stretch>
        </p:blipFill>
        <p:spPr bwMode="auto">
          <a:xfrm>
            <a:off x="8152505" y="5678897"/>
            <a:ext cx="601614" cy="532052"/>
          </a:xfrm>
          <a:prstGeom prst="rect">
            <a:avLst/>
          </a:prstGeom>
          <a:noFill/>
        </p:spPr>
      </p:pic>
      <p:pic>
        <p:nvPicPr>
          <p:cNvPr id="11" name="Picture 7" descr="DSTARS-P">
            <a:extLst>
              <a:ext uri="{FF2B5EF4-FFF2-40B4-BE49-F238E27FC236}">
                <a16:creationId xmlns:a16="http://schemas.microsoft.com/office/drawing/2014/main" xmlns="" id="{D7091496-5B77-458D-AD17-1871CDC3DAA5}"/>
              </a:ext>
            </a:extLst>
          </p:cNvPr>
          <p:cNvPicPr>
            <a:picLocks noChangeAspect="1" noChangeArrowheads="1" noCrop="1"/>
          </p:cNvPicPr>
          <p:nvPr/>
        </p:nvPicPr>
        <p:blipFill>
          <a:blip r:embed="rId10"/>
          <a:srcRect/>
          <a:stretch>
            <a:fillRect/>
          </a:stretch>
        </p:blipFill>
        <p:spPr bwMode="auto">
          <a:xfrm>
            <a:off x="8304905" y="5831297"/>
            <a:ext cx="601614" cy="532052"/>
          </a:xfrm>
          <a:prstGeom prst="rect">
            <a:avLst/>
          </a:prstGeom>
          <a:noFill/>
        </p:spPr>
      </p:pic>
      <p:pic>
        <p:nvPicPr>
          <p:cNvPr id="12" name="Picture 7" descr="DSTARS-P">
            <a:extLst>
              <a:ext uri="{FF2B5EF4-FFF2-40B4-BE49-F238E27FC236}">
                <a16:creationId xmlns:a16="http://schemas.microsoft.com/office/drawing/2014/main" xmlns="" id="{61222A4D-B6FE-4690-BB08-6B6DA497936E}"/>
              </a:ext>
            </a:extLst>
          </p:cNvPr>
          <p:cNvPicPr>
            <a:picLocks noChangeAspect="1" noChangeArrowheads="1" noCrop="1"/>
          </p:cNvPicPr>
          <p:nvPr/>
        </p:nvPicPr>
        <p:blipFill>
          <a:blip r:embed="rId10"/>
          <a:srcRect/>
          <a:stretch>
            <a:fillRect/>
          </a:stretch>
        </p:blipFill>
        <p:spPr bwMode="auto">
          <a:xfrm>
            <a:off x="11338188" y="154409"/>
            <a:ext cx="601614" cy="532052"/>
          </a:xfrm>
          <a:prstGeom prst="rect">
            <a:avLst/>
          </a:prstGeom>
          <a:noFill/>
        </p:spPr>
      </p:pic>
      <p:pic>
        <p:nvPicPr>
          <p:cNvPr id="13" name="Picture 7" descr="DSTARS-P">
            <a:extLst>
              <a:ext uri="{FF2B5EF4-FFF2-40B4-BE49-F238E27FC236}">
                <a16:creationId xmlns:a16="http://schemas.microsoft.com/office/drawing/2014/main" xmlns="" id="{DBD4EE61-B6E9-46CE-974F-57BCDA551F93}"/>
              </a:ext>
            </a:extLst>
          </p:cNvPr>
          <p:cNvPicPr>
            <a:picLocks noChangeAspect="1" noChangeArrowheads="1" noCrop="1"/>
          </p:cNvPicPr>
          <p:nvPr/>
        </p:nvPicPr>
        <p:blipFill>
          <a:blip r:embed="rId10"/>
          <a:srcRect/>
          <a:stretch>
            <a:fillRect/>
          </a:stretch>
        </p:blipFill>
        <p:spPr bwMode="auto">
          <a:xfrm>
            <a:off x="435523" y="165750"/>
            <a:ext cx="601614" cy="532052"/>
          </a:xfrm>
          <a:prstGeom prst="rect">
            <a:avLst/>
          </a:prstGeom>
          <a:noFill/>
        </p:spPr>
      </p:pic>
      <p:pic>
        <p:nvPicPr>
          <p:cNvPr id="14" name="Picture 7" descr="DSTARS-P">
            <a:extLst>
              <a:ext uri="{FF2B5EF4-FFF2-40B4-BE49-F238E27FC236}">
                <a16:creationId xmlns:a16="http://schemas.microsoft.com/office/drawing/2014/main" xmlns="" id="{B079DC1A-9652-4F06-81EA-2C62AA454B44}"/>
              </a:ext>
            </a:extLst>
          </p:cNvPr>
          <p:cNvPicPr>
            <a:picLocks noChangeAspect="1" noChangeArrowheads="1" noCrop="1"/>
          </p:cNvPicPr>
          <p:nvPr/>
        </p:nvPicPr>
        <p:blipFill>
          <a:blip r:embed="rId10"/>
          <a:srcRect/>
          <a:stretch>
            <a:fillRect/>
          </a:stretch>
        </p:blipFill>
        <p:spPr bwMode="auto">
          <a:xfrm>
            <a:off x="2544319" y="1233588"/>
            <a:ext cx="601614" cy="532052"/>
          </a:xfrm>
          <a:prstGeom prst="rect">
            <a:avLst/>
          </a:prstGeom>
          <a:noFill/>
        </p:spPr>
      </p:pic>
      <p:pic>
        <p:nvPicPr>
          <p:cNvPr id="15" name="Picture 7" descr="DSTARS-P">
            <a:extLst>
              <a:ext uri="{FF2B5EF4-FFF2-40B4-BE49-F238E27FC236}">
                <a16:creationId xmlns:a16="http://schemas.microsoft.com/office/drawing/2014/main" xmlns="" id="{88E7B9D9-BAFF-4657-8F77-5424629F073C}"/>
              </a:ext>
            </a:extLst>
          </p:cNvPr>
          <p:cNvPicPr>
            <a:picLocks noChangeAspect="1" noChangeArrowheads="1" noCrop="1"/>
          </p:cNvPicPr>
          <p:nvPr/>
        </p:nvPicPr>
        <p:blipFill>
          <a:blip r:embed="rId10"/>
          <a:srcRect/>
          <a:stretch>
            <a:fillRect/>
          </a:stretch>
        </p:blipFill>
        <p:spPr bwMode="auto">
          <a:xfrm>
            <a:off x="9197839" y="1476619"/>
            <a:ext cx="601614" cy="532052"/>
          </a:xfrm>
          <a:prstGeom prst="rect">
            <a:avLst/>
          </a:prstGeom>
          <a:noFill/>
        </p:spPr>
      </p:pic>
      <p:pic>
        <p:nvPicPr>
          <p:cNvPr id="16" name="Picture 7" descr="DSTARS-P">
            <a:extLst>
              <a:ext uri="{FF2B5EF4-FFF2-40B4-BE49-F238E27FC236}">
                <a16:creationId xmlns:a16="http://schemas.microsoft.com/office/drawing/2014/main" xmlns="" id="{32A99E09-953D-4DF4-BE73-2570F9172B77}"/>
              </a:ext>
            </a:extLst>
          </p:cNvPr>
          <p:cNvPicPr>
            <a:picLocks noChangeAspect="1" noChangeArrowheads="1" noCrop="1"/>
          </p:cNvPicPr>
          <p:nvPr/>
        </p:nvPicPr>
        <p:blipFill>
          <a:blip r:embed="rId10"/>
          <a:srcRect/>
          <a:stretch>
            <a:fillRect/>
          </a:stretch>
        </p:blipFill>
        <p:spPr bwMode="auto">
          <a:xfrm>
            <a:off x="601778" y="5944923"/>
            <a:ext cx="601614" cy="532052"/>
          </a:xfrm>
          <a:prstGeom prst="rect">
            <a:avLst/>
          </a:prstGeom>
          <a:noFill/>
        </p:spPr>
      </p:pic>
      <p:pic>
        <p:nvPicPr>
          <p:cNvPr id="17" name="Picture 7" descr="DSTARS-P">
            <a:extLst>
              <a:ext uri="{FF2B5EF4-FFF2-40B4-BE49-F238E27FC236}">
                <a16:creationId xmlns:a16="http://schemas.microsoft.com/office/drawing/2014/main" xmlns="" id="{24176D2C-E2F4-4FE9-8BA5-64CC822CDD37}"/>
              </a:ext>
            </a:extLst>
          </p:cNvPr>
          <p:cNvPicPr>
            <a:picLocks noChangeAspect="1" noChangeArrowheads="1" noCrop="1"/>
          </p:cNvPicPr>
          <p:nvPr/>
        </p:nvPicPr>
        <p:blipFill>
          <a:blip r:embed="rId10"/>
          <a:srcRect/>
          <a:stretch>
            <a:fillRect/>
          </a:stretch>
        </p:blipFill>
        <p:spPr bwMode="auto">
          <a:xfrm>
            <a:off x="11090845" y="5944923"/>
            <a:ext cx="601614" cy="532052"/>
          </a:xfrm>
          <a:prstGeom prst="rect">
            <a:avLst/>
          </a:prstGeom>
          <a:noFill/>
        </p:spPr>
      </p:pic>
      <p:pic>
        <p:nvPicPr>
          <p:cNvPr id="18" name="Picture 7" descr="DSTARS-P">
            <a:extLst>
              <a:ext uri="{FF2B5EF4-FFF2-40B4-BE49-F238E27FC236}">
                <a16:creationId xmlns:a16="http://schemas.microsoft.com/office/drawing/2014/main" xmlns="" id="{318D8ED1-E652-4A7D-9DE2-8D905A6B7C93}"/>
              </a:ext>
            </a:extLst>
          </p:cNvPr>
          <p:cNvPicPr>
            <a:picLocks noChangeAspect="1" noChangeArrowheads="1" noCrop="1"/>
          </p:cNvPicPr>
          <p:nvPr/>
        </p:nvPicPr>
        <p:blipFill>
          <a:blip r:embed="rId10"/>
          <a:srcRect/>
          <a:stretch>
            <a:fillRect/>
          </a:stretch>
        </p:blipFill>
        <p:spPr bwMode="auto">
          <a:xfrm>
            <a:off x="2203563" y="3448727"/>
            <a:ext cx="601614" cy="532052"/>
          </a:xfrm>
          <a:prstGeom prst="rect">
            <a:avLst/>
          </a:prstGeom>
          <a:noFill/>
        </p:spPr>
      </p:pic>
      <p:pic>
        <p:nvPicPr>
          <p:cNvPr id="19" name="Picture 7" descr="DSTARS-P">
            <a:extLst>
              <a:ext uri="{FF2B5EF4-FFF2-40B4-BE49-F238E27FC236}">
                <a16:creationId xmlns:a16="http://schemas.microsoft.com/office/drawing/2014/main" xmlns="" id="{E0D1746A-CD50-4022-9E9F-56E30F9D035E}"/>
              </a:ext>
            </a:extLst>
          </p:cNvPr>
          <p:cNvPicPr>
            <a:picLocks noChangeAspect="1" noChangeArrowheads="1" noCrop="1"/>
          </p:cNvPicPr>
          <p:nvPr/>
        </p:nvPicPr>
        <p:blipFill>
          <a:blip r:embed="rId10"/>
          <a:srcRect/>
          <a:stretch>
            <a:fillRect/>
          </a:stretch>
        </p:blipFill>
        <p:spPr bwMode="auto">
          <a:xfrm>
            <a:off x="4018119" y="6087581"/>
            <a:ext cx="601614" cy="532052"/>
          </a:xfrm>
          <a:prstGeom prst="rect">
            <a:avLst/>
          </a:prstGeom>
          <a:noFill/>
        </p:spPr>
      </p:pic>
      <p:pic>
        <p:nvPicPr>
          <p:cNvPr id="20" name="Picture 7" descr="DSTARS-P">
            <a:extLst>
              <a:ext uri="{FF2B5EF4-FFF2-40B4-BE49-F238E27FC236}">
                <a16:creationId xmlns:a16="http://schemas.microsoft.com/office/drawing/2014/main" xmlns="" id="{5A4A441F-AF75-43FE-BF2A-80CC9C2FC5E1}"/>
              </a:ext>
            </a:extLst>
          </p:cNvPr>
          <p:cNvPicPr>
            <a:picLocks noChangeAspect="1" noChangeArrowheads="1" noCrop="1"/>
          </p:cNvPicPr>
          <p:nvPr/>
        </p:nvPicPr>
        <p:blipFill>
          <a:blip r:embed="rId10"/>
          <a:srcRect/>
          <a:stretch>
            <a:fillRect/>
          </a:stretch>
        </p:blipFill>
        <p:spPr bwMode="auto">
          <a:xfrm>
            <a:off x="5146069" y="2824645"/>
            <a:ext cx="601614" cy="532052"/>
          </a:xfrm>
          <a:prstGeom prst="rect">
            <a:avLst/>
          </a:prstGeom>
          <a:noFill/>
        </p:spPr>
      </p:pic>
      <p:pic>
        <p:nvPicPr>
          <p:cNvPr id="21" name="Picture 7" descr="DSTARS-P">
            <a:extLst>
              <a:ext uri="{FF2B5EF4-FFF2-40B4-BE49-F238E27FC236}">
                <a16:creationId xmlns:a16="http://schemas.microsoft.com/office/drawing/2014/main" xmlns="" id="{BBED86DA-A1D9-4197-B737-951ED6B953A8}"/>
              </a:ext>
            </a:extLst>
          </p:cNvPr>
          <p:cNvPicPr>
            <a:picLocks noChangeAspect="1" noChangeArrowheads="1" noCrop="1"/>
          </p:cNvPicPr>
          <p:nvPr/>
        </p:nvPicPr>
        <p:blipFill>
          <a:blip r:embed="rId10"/>
          <a:srcRect/>
          <a:stretch>
            <a:fillRect/>
          </a:stretch>
        </p:blipFill>
        <p:spPr bwMode="auto">
          <a:xfrm>
            <a:off x="7315701" y="3266769"/>
            <a:ext cx="601614" cy="532052"/>
          </a:xfrm>
          <a:prstGeom prst="rect">
            <a:avLst/>
          </a:prstGeom>
          <a:noFill/>
        </p:spPr>
      </p:pic>
      <p:pic>
        <p:nvPicPr>
          <p:cNvPr id="22" name="Picture 7" descr="DSTARS-P">
            <a:extLst>
              <a:ext uri="{FF2B5EF4-FFF2-40B4-BE49-F238E27FC236}">
                <a16:creationId xmlns:a16="http://schemas.microsoft.com/office/drawing/2014/main" xmlns="" id="{F3A6C717-2C6B-40BB-BAB2-20C9F831FD61}"/>
              </a:ext>
            </a:extLst>
          </p:cNvPr>
          <p:cNvPicPr>
            <a:picLocks noChangeAspect="1" noChangeArrowheads="1" noCrop="1"/>
          </p:cNvPicPr>
          <p:nvPr/>
        </p:nvPicPr>
        <p:blipFill>
          <a:blip r:embed="rId10"/>
          <a:srcRect/>
          <a:stretch>
            <a:fillRect/>
          </a:stretch>
        </p:blipFill>
        <p:spPr bwMode="auto">
          <a:xfrm>
            <a:off x="5795191" y="4889433"/>
            <a:ext cx="601614" cy="532052"/>
          </a:xfrm>
          <a:prstGeom prst="rect">
            <a:avLst/>
          </a:prstGeom>
          <a:noFill/>
        </p:spPr>
      </p:pic>
      <p:pic>
        <p:nvPicPr>
          <p:cNvPr id="23" name="Picture 7" descr="DSTARS-P">
            <a:extLst>
              <a:ext uri="{FF2B5EF4-FFF2-40B4-BE49-F238E27FC236}">
                <a16:creationId xmlns:a16="http://schemas.microsoft.com/office/drawing/2014/main" xmlns="" id="{EE7924D3-1D7F-49E1-B571-B677D3C8D1EB}"/>
              </a:ext>
            </a:extLst>
          </p:cNvPr>
          <p:cNvPicPr>
            <a:picLocks noChangeAspect="1" noChangeArrowheads="1" noCrop="1"/>
          </p:cNvPicPr>
          <p:nvPr/>
        </p:nvPicPr>
        <p:blipFill>
          <a:blip r:embed="rId10"/>
          <a:srcRect/>
          <a:stretch>
            <a:fillRect/>
          </a:stretch>
        </p:blipFill>
        <p:spPr bwMode="auto">
          <a:xfrm>
            <a:off x="7178842" y="730631"/>
            <a:ext cx="601614" cy="532052"/>
          </a:xfrm>
          <a:prstGeom prst="rect">
            <a:avLst/>
          </a:prstGeom>
          <a:noFill/>
        </p:spPr>
      </p:pic>
      <p:pic>
        <p:nvPicPr>
          <p:cNvPr id="24" name="Picture 7" descr="DSTARS-P">
            <a:extLst>
              <a:ext uri="{FF2B5EF4-FFF2-40B4-BE49-F238E27FC236}">
                <a16:creationId xmlns:a16="http://schemas.microsoft.com/office/drawing/2014/main" xmlns="" id="{3F95AF87-2830-43FB-A87D-46928F72898C}"/>
              </a:ext>
            </a:extLst>
          </p:cNvPr>
          <p:cNvPicPr>
            <a:picLocks noChangeAspect="1" noChangeArrowheads="1" noCrop="1"/>
          </p:cNvPicPr>
          <p:nvPr/>
        </p:nvPicPr>
        <p:blipFill>
          <a:blip r:embed="rId10"/>
          <a:srcRect/>
          <a:stretch>
            <a:fillRect/>
          </a:stretch>
        </p:blipFill>
        <p:spPr bwMode="auto">
          <a:xfrm>
            <a:off x="6279038" y="4251923"/>
            <a:ext cx="601614" cy="532052"/>
          </a:xfrm>
          <a:prstGeom prst="rect">
            <a:avLst/>
          </a:prstGeom>
          <a:noFill/>
        </p:spPr>
      </p:pic>
      <p:pic>
        <p:nvPicPr>
          <p:cNvPr id="25" name="Picture 7" descr="DSTARS-P">
            <a:extLst>
              <a:ext uri="{FF2B5EF4-FFF2-40B4-BE49-F238E27FC236}">
                <a16:creationId xmlns:a16="http://schemas.microsoft.com/office/drawing/2014/main" xmlns="" id="{0B4DBCD8-993E-488A-8893-CBFE218A6349}"/>
              </a:ext>
            </a:extLst>
          </p:cNvPr>
          <p:cNvPicPr>
            <a:picLocks noChangeAspect="1" noChangeArrowheads="1" noCrop="1"/>
          </p:cNvPicPr>
          <p:nvPr/>
        </p:nvPicPr>
        <p:blipFill>
          <a:blip r:embed="rId10"/>
          <a:srcRect/>
          <a:stretch>
            <a:fillRect/>
          </a:stretch>
        </p:blipFill>
        <p:spPr bwMode="auto">
          <a:xfrm>
            <a:off x="11090845" y="3099547"/>
            <a:ext cx="601614" cy="532052"/>
          </a:xfrm>
          <a:prstGeom prst="rect">
            <a:avLst/>
          </a:prstGeom>
          <a:noFill/>
        </p:spPr>
      </p:pic>
      <p:pic>
        <p:nvPicPr>
          <p:cNvPr id="26" name="Picture 7" descr="DSTARS-P">
            <a:extLst>
              <a:ext uri="{FF2B5EF4-FFF2-40B4-BE49-F238E27FC236}">
                <a16:creationId xmlns:a16="http://schemas.microsoft.com/office/drawing/2014/main" xmlns="" id="{58F145A5-FBA3-44D2-9718-15E0F99574B4}"/>
              </a:ext>
            </a:extLst>
          </p:cNvPr>
          <p:cNvPicPr>
            <a:picLocks noChangeAspect="1" noChangeArrowheads="1" noCrop="1"/>
          </p:cNvPicPr>
          <p:nvPr/>
        </p:nvPicPr>
        <p:blipFill>
          <a:blip r:embed="rId10"/>
          <a:srcRect/>
          <a:stretch>
            <a:fillRect/>
          </a:stretch>
        </p:blipFill>
        <p:spPr bwMode="auto">
          <a:xfrm>
            <a:off x="435523" y="2035399"/>
            <a:ext cx="601614" cy="532052"/>
          </a:xfrm>
          <a:prstGeom prst="rect">
            <a:avLst/>
          </a:prstGeom>
          <a:noFill/>
        </p:spPr>
      </p:pic>
      <p:pic>
        <p:nvPicPr>
          <p:cNvPr id="27" name="Picture 7" descr="DSTARS-P">
            <a:extLst>
              <a:ext uri="{FF2B5EF4-FFF2-40B4-BE49-F238E27FC236}">
                <a16:creationId xmlns:a16="http://schemas.microsoft.com/office/drawing/2014/main" xmlns="" id="{038948DD-5446-4F42-ABDF-FD455C6C593F}"/>
              </a:ext>
            </a:extLst>
          </p:cNvPr>
          <p:cNvPicPr>
            <a:picLocks noChangeAspect="1" noChangeArrowheads="1" noCrop="1"/>
          </p:cNvPicPr>
          <p:nvPr/>
        </p:nvPicPr>
        <p:blipFill>
          <a:blip r:embed="rId10"/>
          <a:srcRect/>
          <a:stretch>
            <a:fillRect/>
          </a:stretch>
        </p:blipFill>
        <p:spPr bwMode="auto">
          <a:xfrm>
            <a:off x="6173815" y="5889193"/>
            <a:ext cx="601614" cy="532052"/>
          </a:xfrm>
          <a:prstGeom prst="rect">
            <a:avLst/>
          </a:prstGeom>
          <a:noFill/>
        </p:spPr>
      </p:pic>
      <p:pic>
        <p:nvPicPr>
          <p:cNvPr id="28" name="Picture 7" descr="DSTARS-P">
            <a:extLst>
              <a:ext uri="{FF2B5EF4-FFF2-40B4-BE49-F238E27FC236}">
                <a16:creationId xmlns:a16="http://schemas.microsoft.com/office/drawing/2014/main" xmlns="" id="{B48DD1E3-9070-46BD-A46D-74F2385265B4}"/>
              </a:ext>
            </a:extLst>
          </p:cNvPr>
          <p:cNvPicPr>
            <a:picLocks noChangeAspect="1" noChangeArrowheads="1" noCrop="1"/>
          </p:cNvPicPr>
          <p:nvPr/>
        </p:nvPicPr>
        <p:blipFill>
          <a:blip r:embed="rId10"/>
          <a:srcRect/>
          <a:stretch>
            <a:fillRect/>
          </a:stretch>
        </p:blipFill>
        <p:spPr bwMode="auto">
          <a:xfrm>
            <a:off x="2189333" y="5203053"/>
            <a:ext cx="601614" cy="532052"/>
          </a:xfrm>
          <a:prstGeom prst="rect">
            <a:avLst/>
          </a:prstGeom>
          <a:noFill/>
        </p:spPr>
      </p:pic>
      <p:pic>
        <p:nvPicPr>
          <p:cNvPr id="29" name="Picture 7" descr="DSTARS-P">
            <a:extLst>
              <a:ext uri="{FF2B5EF4-FFF2-40B4-BE49-F238E27FC236}">
                <a16:creationId xmlns:a16="http://schemas.microsoft.com/office/drawing/2014/main" xmlns="" id="{2FF8306B-A49C-47A0-A135-D3C9CB986025}"/>
              </a:ext>
            </a:extLst>
          </p:cNvPr>
          <p:cNvPicPr>
            <a:picLocks noChangeAspect="1" noChangeArrowheads="1" noCrop="1"/>
          </p:cNvPicPr>
          <p:nvPr/>
        </p:nvPicPr>
        <p:blipFill>
          <a:blip r:embed="rId10"/>
          <a:srcRect/>
          <a:stretch>
            <a:fillRect/>
          </a:stretch>
        </p:blipFill>
        <p:spPr bwMode="auto">
          <a:xfrm>
            <a:off x="9711786" y="3972562"/>
            <a:ext cx="601614" cy="532052"/>
          </a:xfrm>
          <a:prstGeom prst="rect">
            <a:avLst/>
          </a:prstGeom>
          <a:noFill/>
        </p:spPr>
      </p:pic>
      <p:pic>
        <p:nvPicPr>
          <p:cNvPr id="30" name="Picture 7" descr="DSTARS-P">
            <a:extLst>
              <a:ext uri="{FF2B5EF4-FFF2-40B4-BE49-F238E27FC236}">
                <a16:creationId xmlns:a16="http://schemas.microsoft.com/office/drawing/2014/main" xmlns="" id="{F0813B53-35DB-4ACE-A5FB-E02342AF7985}"/>
              </a:ext>
            </a:extLst>
          </p:cNvPr>
          <p:cNvPicPr>
            <a:picLocks noChangeAspect="1" noChangeArrowheads="1" noCrop="1"/>
          </p:cNvPicPr>
          <p:nvPr/>
        </p:nvPicPr>
        <p:blipFill>
          <a:blip r:embed="rId10"/>
          <a:srcRect/>
          <a:stretch>
            <a:fillRect/>
          </a:stretch>
        </p:blipFill>
        <p:spPr bwMode="auto">
          <a:xfrm>
            <a:off x="523879" y="3972562"/>
            <a:ext cx="601614" cy="532052"/>
          </a:xfrm>
          <a:prstGeom prst="rect">
            <a:avLst/>
          </a:prstGeom>
          <a:noFill/>
        </p:spPr>
      </p:pic>
      <p:pic>
        <p:nvPicPr>
          <p:cNvPr id="31" name="Picture 7" descr="DSTARS-P">
            <a:extLst>
              <a:ext uri="{FF2B5EF4-FFF2-40B4-BE49-F238E27FC236}">
                <a16:creationId xmlns:a16="http://schemas.microsoft.com/office/drawing/2014/main" xmlns="" id="{FFED4E1B-7471-4E38-AD5E-1330001EF063}"/>
              </a:ext>
            </a:extLst>
          </p:cNvPr>
          <p:cNvPicPr>
            <a:picLocks noChangeAspect="1" noChangeArrowheads="1" noCrop="1"/>
          </p:cNvPicPr>
          <p:nvPr/>
        </p:nvPicPr>
        <p:blipFill>
          <a:blip r:embed="rId10"/>
          <a:srcRect/>
          <a:stretch>
            <a:fillRect/>
          </a:stretch>
        </p:blipFill>
        <p:spPr bwMode="auto">
          <a:xfrm>
            <a:off x="4619733" y="645807"/>
            <a:ext cx="601614" cy="532052"/>
          </a:xfrm>
          <a:prstGeom prst="rect">
            <a:avLst/>
          </a:prstGeom>
          <a:noFill/>
        </p:spPr>
      </p:pic>
      <p:pic>
        <p:nvPicPr>
          <p:cNvPr id="4" name="Người Thầy">
            <a:hlinkClick r:id="" action="ppaction://media"/>
            <a:extLst>
              <a:ext uri="{FF2B5EF4-FFF2-40B4-BE49-F238E27FC236}">
                <a16:creationId xmlns:a16="http://schemas.microsoft.com/office/drawing/2014/main" xmlns="" id="{CE55F99C-7F80-44AF-A194-FDB13034BB0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54849" y="164464"/>
            <a:ext cx="609600" cy="609600"/>
          </a:xfrm>
          <a:prstGeom prst="rect">
            <a:avLst/>
          </a:prstGeom>
        </p:spPr>
      </p:pic>
    </p:spTree>
    <p:extLst>
      <p:ext uri="{BB962C8B-B14F-4D97-AF65-F5344CB8AC3E}">
        <p14:creationId xmlns:p14="http://schemas.microsoft.com/office/powerpoint/2010/main" val="89521474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90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1700"/>
                                  </p:stCondLst>
                                  <p:iterate type="lt">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91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childTnLst>
                                </p:cTn>
                              </p:par>
                              <p:par>
                                <p:cTn id="67" presetID="10"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childTnLst>
                                </p:cTn>
                              </p:par>
                              <p:par>
                                <p:cTn id="70" presetID="10"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childTnLst>
                                </p:cTn>
                              </p:par>
                              <p:par>
                                <p:cTn id="73" presetID="10"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childTnLst>
                                </p:cTn>
                              </p:par>
                              <p:par>
                                <p:cTn id="82" presetID="10" presetClass="entr" presetSubtype="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childTnLst>
                                </p:cTn>
                              </p:par>
                              <p:par>
                                <p:cTn id="85" presetID="10"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childTnLst>
                                </p:cTn>
                              </p:par>
                              <p:par>
                                <p:cTn id="88" presetID="1" presetClass="mediacall" presetSubtype="0" fill="hold" nodeType="withEffect">
                                  <p:stCondLst>
                                    <p:cond delay="0"/>
                                  </p:stCondLst>
                                  <p:childTnLst>
                                    <p:cmd type="call" cmd="playFrom(0.0)">
                                      <p:cBhvr>
                                        <p:cTn id="89" dur="468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0" repeatCount="indefinite" fill="remove" display="0">
                  <p:stCondLst>
                    <p:cond delay="indefinite"/>
                  </p:stCondLst>
                  <p:endCondLst>
                    <p:cond evt="onStopAudio" delay="0">
                      <p:tgtEl>
                        <p:sldTgt/>
                      </p:tgtEl>
                    </p:cond>
                  </p:endCondLst>
                </p:cTn>
                <p:tgtEl>
                  <p:spTgt spid="8"/>
                </p:tgtEl>
              </p:cMediaNode>
            </p:audio>
            <p:audio>
              <p:cMediaNode vol="80000">
                <p:cTn id="91" repeatCount="indefinite"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1945B6A-EE1D-4D2D-9D50-1A068F6DEB5E}"/>
              </a:ext>
            </a:extLst>
          </p:cNvPr>
          <p:cNvSpPr>
            <a:spLocks noGrp="1"/>
          </p:cNvSpPr>
          <p:nvPr>
            <p:ph type="title"/>
          </p:nvPr>
        </p:nvSpPr>
        <p:spPr>
          <a:xfrm>
            <a:off x="951913" y="118748"/>
            <a:ext cx="10515600" cy="601180"/>
          </a:xfrm>
          <a:solidFill>
            <a:srgbClr val="FFFF00"/>
          </a:solidFill>
        </p:spPr>
        <p:txBody>
          <a:bodyPr>
            <a:normAutofit/>
          </a:bodyPr>
          <a:lstStyle/>
          <a:p>
            <a:pPr algn="ctr"/>
            <a:r>
              <a:rPr lang="vi-VN" sz="3200" b="1" i="1">
                <a:solidFill>
                  <a:schemeClr val="tx1"/>
                </a:solidFill>
                <a:effectLst/>
                <a:latin typeface="Times New Roman" panose="02020603050405020304" pitchFamily="18" charset="0"/>
                <a:ea typeface="Times New Roman" panose="02020603050405020304" pitchFamily="18" charset="0"/>
              </a:rPr>
              <a:t>Nội quy trường năm học 20</a:t>
            </a:r>
            <a:r>
              <a:rPr lang="en-US" sz="3200" b="1" i="1">
                <a:solidFill>
                  <a:schemeClr val="tx1"/>
                </a:solidFill>
                <a:effectLst/>
                <a:latin typeface="Times New Roman" panose="02020603050405020304" pitchFamily="18" charset="0"/>
                <a:ea typeface="Times New Roman" panose="02020603050405020304" pitchFamily="18" charset="0"/>
              </a:rPr>
              <a:t>2</a:t>
            </a:r>
            <a:r>
              <a:rPr lang="vi-VN" sz="3200" b="1" i="1">
                <a:solidFill>
                  <a:schemeClr val="tx1"/>
                </a:solidFill>
                <a:effectLst/>
                <a:latin typeface="Times New Roman" panose="02020603050405020304" pitchFamily="18" charset="0"/>
                <a:ea typeface="Times New Roman" panose="02020603050405020304" pitchFamily="18" charset="0"/>
              </a:rPr>
              <a:t>1- 20</a:t>
            </a:r>
            <a:r>
              <a:rPr lang="en-US" sz="3200" b="1" i="1">
                <a:solidFill>
                  <a:schemeClr val="tx1"/>
                </a:solidFill>
                <a:effectLst/>
                <a:latin typeface="Times New Roman" panose="02020603050405020304" pitchFamily="18" charset="0"/>
                <a:ea typeface="Times New Roman" panose="02020603050405020304" pitchFamily="18" charset="0"/>
              </a:rPr>
              <a:t>2</a:t>
            </a:r>
            <a:r>
              <a:rPr lang="vi-VN" sz="3200" b="1" i="1">
                <a:solidFill>
                  <a:schemeClr val="tx1"/>
                </a:solidFill>
                <a:effectLst/>
                <a:latin typeface="Times New Roman" panose="02020603050405020304" pitchFamily="18" charset="0"/>
                <a:ea typeface="Times New Roman" panose="02020603050405020304" pitchFamily="18" charset="0"/>
              </a:rPr>
              <a:t>2</a:t>
            </a:r>
            <a:r>
              <a:rPr lang="vi-VN" sz="3200">
                <a:solidFill>
                  <a:schemeClr val="tx1"/>
                </a:solidFill>
                <a:effectLst/>
                <a:latin typeface="Times New Roman" panose="02020603050405020304" pitchFamily="18" charset="0"/>
                <a:ea typeface="Times New Roman" panose="02020603050405020304" pitchFamily="18" charset="0"/>
              </a:rPr>
              <a:t> </a:t>
            </a:r>
            <a:endParaRPr lang="en-US" sz="4400">
              <a:solidFill>
                <a:schemeClr val="tx1"/>
              </a:solidFill>
            </a:endParaRPr>
          </a:p>
        </p:txBody>
      </p:sp>
      <p:sp>
        <p:nvSpPr>
          <p:cNvPr id="66" name="TextBox 65">
            <a:extLst>
              <a:ext uri="{FF2B5EF4-FFF2-40B4-BE49-F238E27FC236}">
                <a16:creationId xmlns:a16="http://schemas.microsoft.com/office/drawing/2014/main" xmlns="" id="{E25CDB4A-0CD9-44A8-8CC8-A3BC592D3E96}"/>
              </a:ext>
            </a:extLst>
          </p:cNvPr>
          <p:cNvSpPr txBox="1"/>
          <p:nvPr/>
        </p:nvSpPr>
        <p:spPr>
          <a:xfrm>
            <a:off x="253218" y="1066861"/>
            <a:ext cx="11434689" cy="1200329"/>
          </a:xfrm>
          <a:prstGeom prst="rect">
            <a:avLst/>
          </a:prstGeom>
          <a:solidFill>
            <a:schemeClr val="bg2">
              <a:lumMod val="40000"/>
              <a:lumOff val="60000"/>
            </a:schemeClr>
          </a:solidFill>
        </p:spPr>
        <p:txBody>
          <a:bodyPr wrap="square">
            <a:spAutoFit/>
          </a:bodyPr>
          <a:lstStyle/>
          <a:p>
            <a:pPr marL="54610" indent="400050"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Cấm học sinh sử dụng điện thoại trong trường và đồng hồ thông minh có chức năng điện thoại, quay phim... (Chỉ được dùng khi được sự cho phép của các thầy cô giáo nhằm phục vụ nhiệm vụ học tập)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xmlns="" id="{107104FC-EFB2-48B4-9EE3-2881D4F3290D}"/>
              </a:ext>
            </a:extLst>
          </p:cNvPr>
          <p:cNvSpPr txBox="1"/>
          <p:nvPr/>
        </p:nvSpPr>
        <p:spPr>
          <a:xfrm>
            <a:off x="1477108" y="2483134"/>
            <a:ext cx="10210798" cy="1200329"/>
          </a:xfrm>
          <a:prstGeom prst="rect">
            <a:avLst/>
          </a:prstGeom>
          <a:solidFill>
            <a:schemeClr val="accent4">
              <a:lumMod val="60000"/>
              <a:lumOff val="40000"/>
            </a:schemeClr>
          </a:solidFill>
        </p:spPr>
        <p:txBody>
          <a:bodyPr wrap="square">
            <a:spAutoFit/>
          </a:bodyPr>
          <a:lstStyle/>
          <a:p>
            <a:pPr marL="54610" indent="400050"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Những học sinh có hành vi bạo lực đối với bạn: đánh nhau, đe doạ đánh bạn, trấn lột tiền, bắt chép hộ bài, bắt bạn cho chép bài kiểm tra, dùng vũ lực… sẽ kỷ luật theo điều lệ trường và l</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ớp sẽ bị hạ bậc thi đua.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xmlns="" id="{C5E4A4D2-8C72-4033-B05A-A2AFD07A3B79}"/>
              </a:ext>
            </a:extLst>
          </p:cNvPr>
          <p:cNvSpPr txBox="1"/>
          <p:nvPr/>
        </p:nvSpPr>
        <p:spPr>
          <a:xfrm>
            <a:off x="2082018" y="3899407"/>
            <a:ext cx="9605888" cy="1200329"/>
          </a:xfrm>
          <a:prstGeom prst="rect">
            <a:avLst/>
          </a:prstGeom>
          <a:solidFill>
            <a:srgbClr val="FF9999"/>
          </a:solidFill>
        </p:spPr>
        <p:txBody>
          <a:bodyPr wrap="square">
            <a:spAutoFit/>
          </a:bodyPr>
          <a:lstStyle/>
          <a:p>
            <a:pPr marL="54610" indent="400050"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Nhà trường sẽ xử phạt với các hiện tượng: xả rác không đúng nơi quy định,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lãng phí điện,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lấy cốc uống nước, dùng nước uống để rửa tay…, trèo tường để ra khỏi trường.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xmlns="" id="{87FD2651-BFA5-4EFF-B49A-661EFF8EF19D}"/>
              </a:ext>
            </a:extLst>
          </p:cNvPr>
          <p:cNvSpPr txBox="1"/>
          <p:nvPr/>
        </p:nvSpPr>
        <p:spPr>
          <a:xfrm>
            <a:off x="2810020" y="5362264"/>
            <a:ext cx="8877885" cy="830997"/>
          </a:xfrm>
          <a:prstGeom prst="rect">
            <a:avLst/>
          </a:prstGeom>
          <a:solidFill>
            <a:srgbClr val="66FFFF"/>
          </a:solidFill>
        </p:spPr>
        <p:txBody>
          <a:bodyPr wrap="square">
            <a:spAutoFit/>
          </a:bodyPr>
          <a:lstStyle/>
          <a:p>
            <a:pPr marL="54610" indent="400050"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Những học sinh không thực hiện đồng phục lớp sẽ bị trừ điểm thi đua</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FF6A2FDC-A3E2-4066-BEC1-B93E3FC6C9AF}"/>
              </a:ext>
            </a:extLst>
          </p:cNvPr>
          <p:cNvPicPr>
            <a:picLocks noChangeAspect="1"/>
          </p:cNvPicPr>
          <p:nvPr/>
        </p:nvPicPr>
        <p:blipFill>
          <a:blip r:embed="rId3"/>
          <a:stretch>
            <a:fillRect/>
          </a:stretch>
        </p:blipFill>
        <p:spPr>
          <a:xfrm>
            <a:off x="2017541" y="776638"/>
            <a:ext cx="4278922" cy="5936056"/>
          </a:xfrm>
          <a:prstGeom prst="rect">
            <a:avLst/>
          </a:prstGeom>
        </p:spPr>
      </p:pic>
      <p:pic>
        <p:nvPicPr>
          <p:cNvPr id="16" name="Picture 15">
            <a:extLst>
              <a:ext uri="{FF2B5EF4-FFF2-40B4-BE49-F238E27FC236}">
                <a16:creationId xmlns:a16="http://schemas.microsoft.com/office/drawing/2014/main" xmlns="" id="{A2A77D80-EBCE-49F7-BFAA-96832FFEA951}"/>
              </a:ext>
            </a:extLst>
          </p:cNvPr>
          <p:cNvPicPr>
            <a:picLocks noChangeAspect="1"/>
          </p:cNvPicPr>
          <p:nvPr/>
        </p:nvPicPr>
        <p:blipFill>
          <a:blip r:embed="rId4"/>
          <a:stretch>
            <a:fillRect/>
          </a:stretch>
        </p:blipFill>
        <p:spPr>
          <a:xfrm>
            <a:off x="6296463" y="915095"/>
            <a:ext cx="3991653" cy="5936057"/>
          </a:xfrm>
          <a:prstGeom prst="rect">
            <a:avLst/>
          </a:prstGeom>
        </p:spPr>
      </p:pic>
    </p:spTree>
    <p:extLst>
      <p:ext uri="{BB962C8B-B14F-4D97-AF65-F5344CB8AC3E}">
        <p14:creationId xmlns:p14="http://schemas.microsoft.com/office/powerpoint/2010/main" val="14729532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4"/>
                                        </p:tgtEl>
                                        <p:attrNameLst>
                                          <p:attrName>ppt_w</p:attrName>
                                        </p:attrNameLst>
                                      </p:cBhvr>
                                      <p:tavLst>
                                        <p:tav tm="0">
                                          <p:val>
                                            <p:strVal val="ppt_w"/>
                                          </p:val>
                                        </p:tav>
                                        <p:tav tm="100000">
                                          <p:val>
                                            <p:fltVal val="0"/>
                                          </p:val>
                                        </p:tav>
                                      </p:tavLst>
                                    </p:anim>
                                    <p:anim calcmode="lin" valueType="num">
                                      <p:cBhvr>
                                        <p:cTn id="15" dur="1000"/>
                                        <p:tgtEl>
                                          <p:spTgt spid="14"/>
                                        </p:tgtEl>
                                        <p:attrNameLst>
                                          <p:attrName>ppt_h</p:attrName>
                                        </p:attrNameLst>
                                      </p:cBhvr>
                                      <p:tavLst>
                                        <p:tav tm="0">
                                          <p:val>
                                            <p:strVal val="ppt_h"/>
                                          </p:val>
                                        </p:tav>
                                        <p:tav tm="100000">
                                          <p:val>
                                            <p:fltVal val="0"/>
                                          </p:val>
                                        </p:tav>
                                      </p:tavLst>
                                    </p:anim>
                                    <p:anim calcmode="lin" valueType="num">
                                      <p:cBhvr>
                                        <p:cTn id="16" dur="1000"/>
                                        <p:tgtEl>
                                          <p:spTgt spid="14"/>
                                        </p:tgtEl>
                                        <p:attrNameLst>
                                          <p:attrName>style.rotation</p:attrName>
                                        </p:attrNameLst>
                                      </p:cBhvr>
                                      <p:tavLst>
                                        <p:tav tm="0">
                                          <p:val>
                                            <p:fltVal val="0"/>
                                          </p:val>
                                        </p:tav>
                                        <p:tav tm="100000">
                                          <p:val>
                                            <p:fltVal val="90"/>
                                          </p:val>
                                        </p:tav>
                                      </p:tavLst>
                                    </p:anim>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par>
                                <p:cTn id="19" presetID="31" presetClass="exit" presetSubtype="0" fill="hold"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 calcmode="lin" valueType="num">
                                      <p:cBhvr>
                                        <p:cTn id="22" dur="1000"/>
                                        <p:tgtEl>
                                          <p:spTgt spid="16"/>
                                        </p:tgtEl>
                                        <p:attrNameLst>
                                          <p:attrName>style.rotation</p:attrName>
                                        </p:attrNameLst>
                                      </p:cBhvr>
                                      <p:tavLst>
                                        <p:tav tm="0">
                                          <p:val>
                                            <p:fltVal val="0"/>
                                          </p:val>
                                        </p:tav>
                                        <p:tav tm="100000">
                                          <p:val>
                                            <p:fltVal val="90"/>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down)">
                                      <p:cBhvr>
                                        <p:cTn id="29" dur="5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down)">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down)">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down)">
                                      <p:cBhvr>
                                        <p:cTn id="4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9" grpId="0" animBg="1"/>
      <p:bldP spid="72"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FE91FB6-68D5-467F-95F5-6F72C9AE9222}"/>
              </a:ext>
            </a:extLst>
          </p:cNvPr>
          <p:cNvSpPr>
            <a:spLocks noGrp="1"/>
          </p:cNvSpPr>
          <p:nvPr>
            <p:ph type="title"/>
          </p:nvPr>
        </p:nvSpPr>
        <p:spPr>
          <a:xfrm>
            <a:off x="3207433" y="99809"/>
            <a:ext cx="7385009" cy="772387"/>
          </a:xfrm>
          <a:solidFill>
            <a:schemeClr val="accent3">
              <a:lumMod val="60000"/>
              <a:lumOff val="40000"/>
            </a:schemeClr>
          </a:solidFill>
        </p:spPr>
        <p:txBody>
          <a:bodyPr>
            <a:normAutofit/>
          </a:bodyPr>
          <a:lstStyle/>
          <a:p>
            <a:pPr marL="342900" lvl="0" indent="-342900" algn="ct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học tại trường: </a:t>
            </a:r>
            <a:endParaRPr lang="en-US" sz="3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xmlns="" id="{1C313F4C-1207-4809-A29D-B3C2B642FE61}"/>
              </a:ext>
            </a:extLst>
          </p:cNvPr>
          <p:cNvSpPr/>
          <p:nvPr/>
        </p:nvSpPr>
        <p:spPr>
          <a:xfrm>
            <a:off x="2982349" y="1533378"/>
            <a:ext cx="2940148" cy="914400"/>
          </a:xfrm>
          <a:prstGeom prst="flowChartAlternateProcess">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latin typeface="Times New Roman" panose="02020603050405020304" pitchFamily="18" charset="0"/>
                <a:ea typeface="Times New Roman" panose="02020603050405020304" pitchFamily="18" charset="0"/>
              </a:rPr>
              <a:t>Buổi sáng:</a:t>
            </a:r>
            <a:endParaRPr lang="en-US" sz="3600"/>
          </a:p>
        </p:txBody>
      </p:sp>
      <p:sp>
        <p:nvSpPr>
          <p:cNvPr id="24" name="TextBox 23">
            <a:extLst>
              <a:ext uri="{FF2B5EF4-FFF2-40B4-BE49-F238E27FC236}">
                <a16:creationId xmlns:a16="http://schemas.microsoft.com/office/drawing/2014/main" xmlns="" id="{053D67A8-6923-4746-B828-5F6357B6C4FC}"/>
              </a:ext>
            </a:extLst>
          </p:cNvPr>
          <p:cNvSpPr txBox="1"/>
          <p:nvPr/>
        </p:nvSpPr>
        <p:spPr>
          <a:xfrm>
            <a:off x="2817054" y="2890913"/>
            <a:ext cx="3270738" cy="2246769"/>
          </a:xfrm>
          <a:prstGeom prst="rect">
            <a:avLst/>
          </a:prstGeom>
          <a:noFill/>
          <a:ln w="57150">
            <a:solidFill>
              <a:srgbClr val="FF7C80"/>
            </a:solidFill>
          </a:ln>
        </p:spPr>
        <p:txBody>
          <a:bodyPr wrap="square">
            <a:spAutoFit/>
          </a:bodyPr>
          <a:lstStyle/>
          <a:p>
            <a:pPr algn="just"/>
            <a:r>
              <a:rPr lang="en-US" sz="2800">
                <a:effectLst/>
                <a:latin typeface="Times New Roman" panose="02020603050405020304" pitchFamily="18" charset="0"/>
                <a:ea typeface="Times New Roman" panose="02020603050405020304" pitchFamily="18" charset="0"/>
              </a:rPr>
              <a:t>7h30 bắt đầu vào tiết 1 do vậy đúng 7h15 phút học sinh phải có mặt trong lớp tham gia truy bài</a:t>
            </a:r>
            <a:endParaRPr lang="en-US" sz="2800"/>
          </a:p>
        </p:txBody>
      </p:sp>
      <p:sp>
        <p:nvSpPr>
          <p:cNvPr id="25" name="Flowchart: Alternate Process 24">
            <a:extLst>
              <a:ext uri="{FF2B5EF4-FFF2-40B4-BE49-F238E27FC236}">
                <a16:creationId xmlns:a16="http://schemas.microsoft.com/office/drawing/2014/main" xmlns="" id="{9CFD1375-C4B5-49E8-85E7-479D577A3AD8}"/>
              </a:ext>
            </a:extLst>
          </p:cNvPr>
          <p:cNvSpPr/>
          <p:nvPr/>
        </p:nvSpPr>
        <p:spPr>
          <a:xfrm>
            <a:off x="7087776" y="1545101"/>
            <a:ext cx="2940148" cy="9144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latin typeface="Times New Roman" panose="02020603050405020304" pitchFamily="18" charset="0"/>
                <a:ea typeface="Times New Roman" panose="02020603050405020304" pitchFamily="18" charset="0"/>
              </a:rPr>
              <a:t>Buổi </a:t>
            </a:r>
            <a:r>
              <a:rPr lang="vi-VN" sz="3600" b="1">
                <a:effectLst/>
                <a:latin typeface="Times New Roman" panose="02020603050405020304" pitchFamily="18" charset="0"/>
                <a:ea typeface="Times New Roman" panose="02020603050405020304" pitchFamily="18" charset="0"/>
              </a:rPr>
              <a:t>chiều</a:t>
            </a:r>
            <a:r>
              <a:rPr lang="en-US" sz="3600" b="1">
                <a:effectLst/>
                <a:latin typeface="Times New Roman" panose="02020603050405020304" pitchFamily="18" charset="0"/>
                <a:ea typeface="Times New Roman" panose="02020603050405020304" pitchFamily="18" charset="0"/>
              </a:rPr>
              <a:t>:</a:t>
            </a:r>
            <a:endParaRPr lang="en-US" sz="3600"/>
          </a:p>
        </p:txBody>
      </p:sp>
      <p:sp>
        <p:nvSpPr>
          <p:cNvPr id="26" name="TextBox 25">
            <a:extLst>
              <a:ext uri="{FF2B5EF4-FFF2-40B4-BE49-F238E27FC236}">
                <a16:creationId xmlns:a16="http://schemas.microsoft.com/office/drawing/2014/main" xmlns="" id="{32BF1079-3A94-4F09-99A5-BDEE94388B34}"/>
              </a:ext>
            </a:extLst>
          </p:cNvPr>
          <p:cNvSpPr txBox="1"/>
          <p:nvPr/>
        </p:nvSpPr>
        <p:spPr>
          <a:xfrm>
            <a:off x="6922480" y="2902636"/>
            <a:ext cx="3431341" cy="1815882"/>
          </a:xfrm>
          <a:prstGeom prst="rect">
            <a:avLst/>
          </a:prstGeom>
          <a:noFill/>
          <a:ln w="57150">
            <a:solidFill>
              <a:srgbClr val="FFCC66"/>
            </a:solidFill>
          </a:ln>
        </p:spPr>
        <p:txBody>
          <a:bodyPr wrap="square">
            <a:spAutoFit/>
          </a:bodyPr>
          <a:lstStyle/>
          <a:p>
            <a:pPr marL="54610"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bắt đầu vào tiết 1,</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do vậy đúng 2h kém 15 bảo vệ mới mở cửa.</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10803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7D268E6-0078-485C-A304-5F4F3350BB7F}"/>
              </a:ext>
            </a:extLst>
          </p:cNvPr>
          <p:cNvSpPr>
            <a:spLocks noGrp="1"/>
          </p:cNvSpPr>
          <p:nvPr>
            <p:ph type="title"/>
          </p:nvPr>
        </p:nvSpPr>
        <p:spPr>
          <a:xfrm>
            <a:off x="3931391" y="142013"/>
            <a:ext cx="5282948" cy="511953"/>
          </a:xfrm>
          <a:solidFill>
            <a:srgbClr val="FFCC66"/>
          </a:solidFill>
        </p:spPr>
        <p:txBody>
          <a:bodyPr>
            <a:normAutofit fontScale="90000"/>
          </a:bodyPr>
          <a:lstStyle/>
          <a:p>
            <a:pPr marL="342900" lvl="0" indent="-342900" algn="ct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 định về đồng phục</a:t>
            </a:r>
            <a: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4" name="직사각형 90">
            <a:extLst>
              <a:ext uri="{FF2B5EF4-FFF2-40B4-BE49-F238E27FC236}">
                <a16:creationId xmlns:a16="http://schemas.microsoft.com/office/drawing/2014/main" xmlns="" id="{0C33340F-C11C-4B52-9159-DAAE2019D287}"/>
              </a:ext>
            </a:extLst>
          </p:cNvPr>
          <p:cNvSpPr/>
          <p:nvPr/>
        </p:nvSpPr>
        <p:spPr>
          <a:xfrm>
            <a:off x="1266093" y="1634396"/>
            <a:ext cx="9144000" cy="44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25" name="그룹 56">
            <a:extLst>
              <a:ext uri="{FF2B5EF4-FFF2-40B4-BE49-F238E27FC236}">
                <a16:creationId xmlns:a16="http://schemas.microsoft.com/office/drawing/2014/main" xmlns="" id="{C124131B-1AC0-4619-A277-B6239B6C27E5}"/>
              </a:ext>
            </a:extLst>
          </p:cNvPr>
          <p:cNvGrpSpPr/>
          <p:nvPr/>
        </p:nvGrpSpPr>
        <p:grpSpPr>
          <a:xfrm>
            <a:off x="4566996" y="1508984"/>
            <a:ext cx="2663825" cy="4214812"/>
            <a:chOff x="3230733" y="2071678"/>
            <a:chExt cx="2662870" cy="4214842"/>
          </a:xfrm>
        </p:grpSpPr>
        <p:cxnSp>
          <p:nvCxnSpPr>
            <p:cNvPr id="26" name="직선 연결선 129">
              <a:extLst>
                <a:ext uri="{FF2B5EF4-FFF2-40B4-BE49-F238E27FC236}">
                  <a16:creationId xmlns:a16="http://schemas.microsoft.com/office/drawing/2014/main" xmlns="" id="{49680CB1-C6A6-4A0E-88AF-A0C0424A68CA}"/>
                </a:ext>
              </a:extLst>
            </p:cNvPr>
            <p:cNvCxnSpPr/>
            <p:nvPr/>
          </p:nvCxnSpPr>
          <p:spPr>
            <a:xfrm rot="5400000">
              <a:off x="4226893" y="2665012"/>
              <a:ext cx="670722" cy="1"/>
            </a:xfrm>
            <a:prstGeom prst="line">
              <a:avLst/>
            </a:prstGeom>
            <a:ln w="31750">
              <a:solidFill>
                <a:srgbClr val="E66C7D"/>
              </a:solidFill>
            </a:ln>
          </p:spPr>
          <p:style>
            <a:lnRef idx="1">
              <a:schemeClr val="accent1"/>
            </a:lnRef>
            <a:fillRef idx="0">
              <a:schemeClr val="accent1"/>
            </a:fillRef>
            <a:effectRef idx="0">
              <a:schemeClr val="accent1"/>
            </a:effectRef>
            <a:fontRef idx="minor">
              <a:schemeClr val="tx1"/>
            </a:fontRef>
          </p:style>
        </p:cxnSp>
        <p:grpSp>
          <p:nvGrpSpPr>
            <p:cNvPr id="27" name="그룹 53">
              <a:extLst>
                <a:ext uri="{FF2B5EF4-FFF2-40B4-BE49-F238E27FC236}">
                  <a16:creationId xmlns:a16="http://schemas.microsoft.com/office/drawing/2014/main" xmlns="" id="{B93F84A2-11EA-42F5-9788-C9E26B471616}"/>
                </a:ext>
              </a:extLst>
            </p:cNvPr>
            <p:cNvGrpSpPr/>
            <p:nvPr/>
          </p:nvGrpSpPr>
          <p:grpSpPr>
            <a:xfrm>
              <a:off x="3230733" y="2961667"/>
              <a:ext cx="2662870" cy="3324853"/>
              <a:chOff x="3230733" y="2961667"/>
              <a:chExt cx="2662870" cy="3324853"/>
            </a:xfrm>
          </p:grpSpPr>
          <p:sp>
            <p:nvSpPr>
              <p:cNvPr id="36" name="직사각형 77">
                <a:extLst>
                  <a:ext uri="{FF2B5EF4-FFF2-40B4-BE49-F238E27FC236}">
                    <a16:creationId xmlns:a16="http://schemas.microsoft.com/office/drawing/2014/main" xmlns="" id="{0C3872CD-F7A0-4562-A9EF-58430A2A53E7}"/>
                  </a:ext>
                </a:extLst>
              </p:cNvPr>
              <p:cNvSpPr/>
              <p:nvPr/>
            </p:nvSpPr>
            <p:spPr>
              <a:xfrm>
                <a:off x="3230733" y="2961667"/>
                <a:ext cx="2662870" cy="3324853"/>
              </a:xfrm>
              <a:prstGeom prst="rect">
                <a:avLst/>
              </a:prstGeom>
              <a:solidFill>
                <a:srgbClr val="E66C7D">
                  <a:alpha val="25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37" name="직사각형 78">
                <a:extLst>
                  <a:ext uri="{FF2B5EF4-FFF2-40B4-BE49-F238E27FC236}">
                    <a16:creationId xmlns:a16="http://schemas.microsoft.com/office/drawing/2014/main" xmlns="" id="{7760D5EE-A6B9-4E18-8049-514D91E7AE57}"/>
                  </a:ext>
                </a:extLst>
              </p:cNvPr>
              <p:cNvSpPr/>
              <p:nvPr/>
            </p:nvSpPr>
            <p:spPr>
              <a:xfrm>
                <a:off x="3288185" y="3015197"/>
                <a:ext cx="2547966" cy="3212954"/>
              </a:xfrm>
              <a:prstGeom prst="rect">
                <a:avLst/>
              </a:prstGeom>
              <a:solidFill>
                <a:schemeClr val="bg1"/>
              </a:solidFill>
              <a:ln w="19050">
                <a:solidFill>
                  <a:srgbClr val="E66C7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nvGrpSpPr>
            <p:cNvPr id="29" name="그룹 126">
              <a:extLst>
                <a:ext uri="{FF2B5EF4-FFF2-40B4-BE49-F238E27FC236}">
                  <a16:creationId xmlns:a16="http://schemas.microsoft.com/office/drawing/2014/main" xmlns="" id="{50F430CC-20CF-4E6E-BB88-1C446839751B}"/>
                </a:ext>
              </a:extLst>
            </p:cNvPr>
            <p:cNvGrpSpPr/>
            <p:nvPr/>
          </p:nvGrpSpPr>
          <p:grpSpPr>
            <a:xfrm>
              <a:off x="4414486" y="2071678"/>
              <a:ext cx="295537" cy="295537"/>
              <a:chOff x="5329691" y="2119342"/>
              <a:chExt cx="489886" cy="489886"/>
            </a:xfrm>
          </p:grpSpPr>
          <p:sp>
            <p:nvSpPr>
              <p:cNvPr id="30" name="타원 102">
                <a:extLst>
                  <a:ext uri="{FF2B5EF4-FFF2-40B4-BE49-F238E27FC236}">
                    <a16:creationId xmlns:a16="http://schemas.microsoft.com/office/drawing/2014/main" xmlns="" id="{3E11F3EE-8705-40C5-BBC2-1209CE51D097}"/>
                  </a:ext>
                </a:extLst>
              </p:cNvPr>
              <p:cNvSpPr/>
              <p:nvPr/>
            </p:nvSpPr>
            <p:spPr>
              <a:xfrm>
                <a:off x="5329691" y="2119342"/>
                <a:ext cx="489886" cy="489886"/>
              </a:xfrm>
              <a:prstGeom prst="ellipse">
                <a:avLst/>
              </a:prstGeom>
              <a:solidFill>
                <a:srgbClr val="E66C7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31" name="타원 96">
                <a:extLst>
                  <a:ext uri="{FF2B5EF4-FFF2-40B4-BE49-F238E27FC236}">
                    <a16:creationId xmlns:a16="http://schemas.microsoft.com/office/drawing/2014/main" xmlns="" id="{77E2A0B3-7FB1-4885-99D1-F0B3EEF10F0B}"/>
                  </a:ext>
                </a:extLst>
              </p:cNvPr>
              <p:cNvSpPr/>
              <p:nvPr/>
            </p:nvSpPr>
            <p:spPr>
              <a:xfrm>
                <a:off x="5357594" y="2147245"/>
                <a:ext cx="434080" cy="434080"/>
              </a:xfrm>
              <a:prstGeom prst="ellipse">
                <a:avLst/>
              </a:prstGeom>
              <a:gradFill flip="none" rotWithShape="1">
                <a:gsLst>
                  <a:gs pos="0">
                    <a:srgbClr val="E66C7D"/>
                  </a:gs>
                  <a:gs pos="100000">
                    <a:srgbClr val="DD374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32" name="타원 98">
                <a:extLst>
                  <a:ext uri="{FF2B5EF4-FFF2-40B4-BE49-F238E27FC236}">
                    <a16:creationId xmlns:a16="http://schemas.microsoft.com/office/drawing/2014/main" xmlns="" id="{C185F137-B77A-4DCD-86EA-1D0A0D8835EA}"/>
                  </a:ext>
                </a:extLst>
              </p:cNvPr>
              <p:cNvSpPr/>
              <p:nvPr/>
            </p:nvSpPr>
            <p:spPr>
              <a:xfrm>
                <a:off x="5391959" y="2181609"/>
                <a:ext cx="365351" cy="365352"/>
              </a:xfrm>
              <a:prstGeom prst="ellipse">
                <a:avLst/>
              </a:prstGeom>
              <a:gradFill>
                <a:gsLst>
                  <a:gs pos="75000">
                    <a:srgbClr val="E66C7D"/>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33" name="그룹 130">
                <a:extLst>
                  <a:ext uri="{FF2B5EF4-FFF2-40B4-BE49-F238E27FC236}">
                    <a16:creationId xmlns:a16="http://schemas.microsoft.com/office/drawing/2014/main" xmlns="" id="{9BED5019-C17A-4F63-ABDB-8AECAC3C6BA7}"/>
                  </a:ext>
                </a:extLst>
              </p:cNvPr>
              <p:cNvGrpSpPr/>
              <p:nvPr/>
            </p:nvGrpSpPr>
            <p:grpSpPr>
              <a:xfrm>
                <a:off x="5332938" y="2166458"/>
                <a:ext cx="379834" cy="228845"/>
                <a:chOff x="2510649" y="4017377"/>
                <a:chExt cx="1496033" cy="901342"/>
              </a:xfrm>
            </p:grpSpPr>
            <p:sp>
              <p:nvSpPr>
                <p:cNvPr id="34" name="달 100">
                  <a:extLst>
                    <a:ext uri="{FF2B5EF4-FFF2-40B4-BE49-F238E27FC236}">
                      <a16:creationId xmlns:a16="http://schemas.microsoft.com/office/drawing/2014/main" xmlns="" id="{1C1F9D28-B243-455B-942B-6A5719D987EC}"/>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35" name="타원 101">
                  <a:extLst>
                    <a:ext uri="{FF2B5EF4-FFF2-40B4-BE49-F238E27FC236}">
                      <a16:creationId xmlns:a16="http://schemas.microsoft.com/office/drawing/2014/main" xmlns="" id="{42A10A33-CAED-4D3F-BC3A-D7A1B729F1EC}"/>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grpSp>
      <p:grpSp>
        <p:nvGrpSpPr>
          <p:cNvPr id="38" name="그룹 57">
            <a:extLst>
              <a:ext uri="{FF2B5EF4-FFF2-40B4-BE49-F238E27FC236}">
                <a16:creationId xmlns:a16="http://schemas.microsoft.com/office/drawing/2014/main" xmlns="" id="{651E1CB9-494B-4CC1-A957-C584F823335C}"/>
              </a:ext>
            </a:extLst>
          </p:cNvPr>
          <p:cNvGrpSpPr/>
          <p:nvPr/>
        </p:nvGrpSpPr>
        <p:grpSpPr>
          <a:xfrm>
            <a:off x="7539776" y="1508984"/>
            <a:ext cx="2715573" cy="4214812"/>
            <a:chOff x="6062366" y="2071678"/>
            <a:chExt cx="2662870" cy="4214842"/>
          </a:xfrm>
        </p:grpSpPr>
        <p:cxnSp>
          <p:nvCxnSpPr>
            <p:cNvPr id="39" name="직선 연결선 130">
              <a:extLst>
                <a:ext uri="{FF2B5EF4-FFF2-40B4-BE49-F238E27FC236}">
                  <a16:creationId xmlns:a16="http://schemas.microsoft.com/office/drawing/2014/main" xmlns="" id="{CC92B2BE-25C8-4727-ABDB-3FAD9CC4A948}"/>
                </a:ext>
              </a:extLst>
            </p:cNvPr>
            <p:cNvCxnSpPr/>
            <p:nvPr/>
          </p:nvCxnSpPr>
          <p:spPr>
            <a:xfrm rot="5400000">
              <a:off x="7059276" y="2665012"/>
              <a:ext cx="670722" cy="1"/>
            </a:xfrm>
            <a:prstGeom prst="line">
              <a:avLst/>
            </a:prstGeom>
            <a:ln w="31750">
              <a:solidFill>
                <a:srgbClr val="60B5CC"/>
              </a:solidFill>
            </a:ln>
          </p:spPr>
          <p:style>
            <a:lnRef idx="1">
              <a:schemeClr val="accent1"/>
            </a:lnRef>
            <a:fillRef idx="0">
              <a:schemeClr val="accent1"/>
            </a:fillRef>
            <a:effectRef idx="0">
              <a:schemeClr val="accent1"/>
            </a:effectRef>
            <a:fontRef idx="minor">
              <a:schemeClr val="tx1"/>
            </a:fontRef>
          </p:style>
        </p:cxnSp>
        <p:grpSp>
          <p:nvGrpSpPr>
            <p:cNvPr id="40" name="그룹 54">
              <a:extLst>
                <a:ext uri="{FF2B5EF4-FFF2-40B4-BE49-F238E27FC236}">
                  <a16:creationId xmlns:a16="http://schemas.microsoft.com/office/drawing/2014/main" xmlns="" id="{8E32CEE6-5C40-45B9-9122-58A3FE1035EE}"/>
                </a:ext>
              </a:extLst>
            </p:cNvPr>
            <p:cNvGrpSpPr/>
            <p:nvPr/>
          </p:nvGrpSpPr>
          <p:grpSpPr>
            <a:xfrm>
              <a:off x="6062366" y="2961667"/>
              <a:ext cx="2662870" cy="3324853"/>
              <a:chOff x="6062366" y="2961667"/>
              <a:chExt cx="2662870" cy="3324853"/>
            </a:xfrm>
          </p:grpSpPr>
          <p:sp>
            <p:nvSpPr>
              <p:cNvPr id="48" name="직사각형 84">
                <a:extLst>
                  <a:ext uri="{FF2B5EF4-FFF2-40B4-BE49-F238E27FC236}">
                    <a16:creationId xmlns:a16="http://schemas.microsoft.com/office/drawing/2014/main" xmlns="" id="{4D4A2CDE-6E84-47DC-954C-44FF5B518BD3}"/>
                  </a:ext>
                </a:extLst>
              </p:cNvPr>
              <p:cNvSpPr/>
              <p:nvPr/>
            </p:nvSpPr>
            <p:spPr>
              <a:xfrm>
                <a:off x="6062366" y="2961667"/>
                <a:ext cx="2662870" cy="3324853"/>
              </a:xfrm>
              <a:prstGeom prst="rect">
                <a:avLst/>
              </a:prstGeom>
              <a:solidFill>
                <a:srgbClr val="60B5CC">
                  <a:alpha val="25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49" name="직사각형 85">
                <a:extLst>
                  <a:ext uri="{FF2B5EF4-FFF2-40B4-BE49-F238E27FC236}">
                    <a16:creationId xmlns:a16="http://schemas.microsoft.com/office/drawing/2014/main" xmlns="" id="{2AB318D0-E687-4319-AD10-4BCE92769ADA}"/>
                  </a:ext>
                </a:extLst>
              </p:cNvPr>
              <p:cNvSpPr/>
              <p:nvPr/>
            </p:nvSpPr>
            <p:spPr>
              <a:xfrm>
                <a:off x="6119818" y="3015197"/>
                <a:ext cx="2547966" cy="3212954"/>
              </a:xfrm>
              <a:prstGeom prst="rect">
                <a:avLst/>
              </a:prstGeom>
              <a:solidFill>
                <a:schemeClr val="bg1"/>
              </a:solidFill>
              <a:ln w="19050">
                <a:solidFill>
                  <a:srgbClr val="60B5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nvGrpSpPr>
            <p:cNvPr id="41" name="그룹 125">
              <a:extLst>
                <a:ext uri="{FF2B5EF4-FFF2-40B4-BE49-F238E27FC236}">
                  <a16:creationId xmlns:a16="http://schemas.microsoft.com/office/drawing/2014/main" xmlns="" id="{A6FAD7F8-990A-41A2-A6F0-CDB043052DBC}"/>
                </a:ext>
              </a:extLst>
            </p:cNvPr>
            <p:cNvGrpSpPr/>
            <p:nvPr/>
          </p:nvGrpSpPr>
          <p:grpSpPr>
            <a:xfrm>
              <a:off x="7246033" y="2071678"/>
              <a:ext cx="295537" cy="295537"/>
              <a:chOff x="7353319" y="1801204"/>
              <a:chExt cx="489886" cy="489886"/>
            </a:xfrm>
          </p:grpSpPr>
          <p:sp>
            <p:nvSpPr>
              <p:cNvPr id="42" name="타원 112">
                <a:extLst>
                  <a:ext uri="{FF2B5EF4-FFF2-40B4-BE49-F238E27FC236}">
                    <a16:creationId xmlns:a16="http://schemas.microsoft.com/office/drawing/2014/main" xmlns="" id="{0299941E-374F-466B-A0EB-012B7A930505}"/>
                  </a:ext>
                </a:extLst>
              </p:cNvPr>
              <p:cNvSpPr/>
              <p:nvPr/>
            </p:nvSpPr>
            <p:spPr>
              <a:xfrm>
                <a:off x="7353319" y="1801204"/>
                <a:ext cx="489886" cy="489886"/>
              </a:xfrm>
              <a:prstGeom prst="ellipse">
                <a:avLst/>
              </a:prstGeom>
              <a:solidFill>
                <a:srgbClr val="60B5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43" name="타원 106">
                <a:extLst>
                  <a:ext uri="{FF2B5EF4-FFF2-40B4-BE49-F238E27FC236}">
                    <a16:creationId xmlns:a16="http://schemas.microsoft.com/office/drawing/2014/main" xmlns="" id="{099C8224-8718-4DA4-A480-41D926CAFBDF}"/>
                  </a:ext>
                </a:extLst>
              </p:cNvPr>
              <p:cNvSpPr/>
              <p:nvPr/>
            </p:nvSpPr>
            <p:spPr>
              <a:xfrm>
                <a:off x="7381222" y="1829107"/>
                <a:ext cx="434080" cy="434080"/>
              </a:xfrm>
              <a:prstGeom prst="ellipse">
                <a:avLst/>
              </a:prstGeom>
              <a:gradFill flip="none" rotWithShape="1">
                <a:gsLst>
                  <a:gs pos="0">
                    <a:srgbClr val="60B5CC"/>
                  </a:gs>
                  <a:gs pos="100000">
                    <a:srgbClr val="3792A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44" name="타원 108">
                <a:extLst>
                  <a:ext uri="{FF2B5EF4-FFF2-40B4-BE49-F238E27FC236}">
                    <a16:creationId xmlns:a16="http://schemas.microsoft.com/office/drawing/2014/main" xmlns="" id="{E1BFDEFA-F83E-4E49-BD0B-25AE69CB27DC}"/>
                  </a:ext>
                </a:extLst>
              </p:cNvPr>
              <p:cNvSpPr/>
              <p:nvPr/>
            </p:nvSpPr>
            <p:spPr>
              <a:xfrm>
                <a:off x="7415587" y="1863471"/>
                <a:ext cx="365351" cy="365352"/>
              </a:xfrm>
              <a:prstGeom prst="ellipse">
                <a:avLst/>
              </a:prstGeom>
              <a:gradFill>
                <a:gsLst>
                  <a:gs pos="75000">
                    <a:srgbClr val="60B5CC"/>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45" name="그룹 130">
                <a:extLst>
                  <a:ext uri="{FF2B5EF4-FFF2-40B4-BE49-F238E27FC236}">
                    <a16:creationId xmlns:a16="http://schemas.microsoft.com/office/drawing/2014/main" xmlns="" id="{73C34C75-BB28-4B4C-B8A1-EFCC0CDF29EA}"/>
                  </a:ext>
                </a:extLst>
              </p:cNvPr>
              <p:cNvGrpSpPr/>
              <p:nvPr/>
            </p:nvGrpSpPr>
            <p:grpSpPr>
              <a:xfrm>
                <a:off x="7356566" y="1848320"/>
                <a:ext cx="379834" cy="228845"/>
                <a:chOff x="2510649" y="4017377"/>
                <a:chExt cx="1496033" cy="901342"/>
              </a:xfrm>
            </p:grpSpPr>
            <p:sp>
              <p:nvSpPr>
                <p:cNvPr id="46" name="달 110">
                  <a:extLst>
                    <a:ext uri="{FF2B5EF4-FFF2-40B4-BE49-F238E27FC236}">
                      <a16:creationId xmlns:a16="http://schemas.microsoft.com/office/drawing/2014/main" xmlns="" id="{7F216978-C3CD-46CE-8BAE-987AFCD752C8}"/>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47" name="타원 111">
                  <a:extLst>
                    <a:ext uri="{FF2B5EF4-FFF2-40B4-BE49-F238E27FC236}">
                      <a16:creationId xmlns:a16="http://schemas.microsoft.com/office/drawing/2014/main" xmlns="" id="{B1D25641-0173-4B2D-BAD7-342FFF5D0890}"/>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grpSp>
      <p:grpSp>
        <p:nvGrpSpPr>
          <p:cNvPr id="50" name="그룹 55">
            <a:extLst>
              <a:ext uri="{FF2B5EF4-FFF2-40B4-BE49-F238E27FC236}">
                <a16:creationId xmlns:a16="http://schemas.microsoft.com/office/drawing/2014/main" xmlns="" id="{D7B45D34-71EF-4113-9549-E4A1A27E6542}"/>
              </a:ext>
            </a:extLst>
          </p:cNvPr>
          <p:cNvGrpSpPr/>
          <p:nvPr/>
        </p:nvGrpSpPr>
        <p:grpSpPr>
          <a:xfrm>
            <a:off x="1635643" y="1481049"/>
            <a:ext cx="2663825" cy="4214812"/>
            <a:chOff x="399100" y="2071678"/>
            <a:chExt cx="2662870" cy="4214842"/>
          </a:xfrm>
        </p:grpSpPr>
        <p:cxnSp>
          <p:nvCxnSpPr>
            <p:cNvPr id="51" name="직선 연결선 128">
              <a:extLst>
                <a:ext uri="{FF2B5EF4-FFF2-40B4-BE49-F238E27FC236}">
                  <a16:creationId xmlns:a16="http://schemas.microsoft.com/office/drawing/2014/main" xmlns="" id="{BD0B7112-ABB4-4CB3-9FEC-042CCB9D34FD}"/>
                </a:ext>
              </a:extLst>
            </p:cNvPr>
            <p:cNvCxnSpPr/>
            <p:nvPr/>
          </p:nvCxnSpPr>
          <p:spPr>
            <a:xfrm rot="5400000">
              <a:off x="1395174" y="2665012"/>
              <a:ext cx="670722" cy="1"/>
            </a:xfrm>
            <a:prstGeom prst="line">
              <a:avLst/>
            </a:prstGeom>
            <a:ln w="31750">
              <a:solidFill>
                <a:srgbClr val="6BB76D"/>
              </a:solidFill>
            </a:ln>
          </p:spPr>
          <p:style>
            <a:lnRef idx="1">
              <a:schemeClr val="accent1"/>
            </a:lnRef>
            <a:fillRef idx="0">
              <a:schemeClr val="accent1"/>
            </a:fillRef>
            <a:effectRef idx="0">
              <a:schemeClr val="accent1"/>
            </a:effectRef>
            <a:fontRef idx="minor">
              <a:schemeClr val="tx1"/>
            </a:fontRef>
          </p:style>
        </p:cxnSp>
        <p:grpSp>
          <p:nvGrpSpPr>
            <p:cNvPr id="52" name="그룹 52">
              <a:extLst>
                <a:ext uri="{FF2B5EF4-FFF2-40B4-BE49-F238E27FC236}">
                  <a16:creationId xmlns:a16="http://schemas.microsoft.com/office/drawing/2014/main" xmlns="" id="{FBE424B3-CA51-4E3C-B028-6C3EEFB20111}"/>
                </a:ext>
              </a:extLst>
            </p:cNvPr>
            <p:cNvGrpSpPr/>
            <p:nvPr/>
          </p:nvGrpSpPr>
          <p:grpSpPr>
            <a:xfrm>
              <a:off x="399100" y="2961667"/>
              <a:ext cx="2662870" cy="3324853"/>
              <a:chOff x="399100" y="2961667"/>
              <a:chExt cx="2662870" cy="3324853"/>
            </a:xfrm>
          </p:grpSpPr>
          <p:sp>
            <p:nvSpPr>
              <p:cNvPr id="60" name="직사각형 65">
                <a:extLst>
                  <a:ext uri="{FF2B5EF4-FFF2-40B4-BE49-F238E27FC236}">
                    <a16:creationId xmlns:a16="http://schemas.microsoft.com/office/drawing/2014/main" xmlns="" id="{DF20AE41-08E8-46BB-9023-171512A2CACA}"/>
                  </a:ext>
                </a:extLst>
              </p:cNvPr>
              <p:cNvSpPr/>
              <p:nvPr/>
            </p:nvSpPr>
            <p:spPr>
              <a:xfrm>
                <a:off x="399100" y="2961667"/>
                <a:ext cx="2662870" cy="3324853"/>
              </a:xfrm>
              <a:prstGeom prst="rect">
                <a:avLst/>
              </a:prstGeom>
              <a:solidFill>
                <a:srgbClr val="6BB76D">
                  <a:alpha val="25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61" name="직사각형 26">
                <a:extLst>
                  <a:ext uri="{FF2B5EF4-FFF2-40B4-BE49-F238E27FC236}">
                    <a16:creationId xmlns:a16="http://schemas.microsoft.com/office/drawing/2014/main" xmlns="" id="{DFC7BC9C-B17A-4998-B071-DB67BCAB7FCA}"/>
                  </a:ext>
                </a:extLst>
              </p:cNvPr>
              <p:cNvSpPr/>
              <p:nvPr/>
            </p:nvSpPr>
            <p:spPr>
              <a:xfrm>
                <a:off x="456552" y="3015197"/>
                <a:ext cx="2547966" cy="3212954"/>
              </a:xfrm>
              <a:prstGeom prst="rect">
                <a:avLst/>
              </a:prstGeom>
              <a:solidFill>
                <a:schemeClr val="bg1"/>
              </a:solidFill>
              <a:ln w="19050">
                <a:solidFill>
                  <a:srgbClr val="6BB7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nvGrpSpPr>
            <p:cNvPr id="53" name="그룹 124">
              <a:extLst>
                <a:ext uri="{FF2B5EF4-FFF2-40B4-BE49-F238E27FC236}">
                  <a16:creationId xmlns:a16="http://schemas.microsoft.com/office/drawing/2014/main" xmlns="" id="{522A9FB0-1C6C-4DD0-81A5-FB5E760A1298}"/>
                </a:ext>
              </a:extLst>
            </p:cNvPr>
            <p:cNvGrpSpPr/>
            <p:nvPr/>
          </p:nvGrpSpPr>
          <p:grpSpPr>
            <a:xfrm>
              <a:off x="1582767" y="2071678"/>
              <a:ext cx="295537" cy="295537"/>
              <a:chOff x="1510346" y="2214554"/>
              <a:chExt cx="489886" cy="489886"/>
            </a:xfrm>
          </p:grpSpPr>
          <p:sp>
            <p:nvSpPr>
              <p:cNvPr id="54" name="타원 122">
                <a:extLst>
                  <a:ext uri="{FF2B5EF4-FFF2-40B4-BE49-F238E27FC236}">
                    <a16:creationId xmlns:a16="http://schemas.microsoft.com/office/drawing/2014/main" xmlns="" id="{D01F63B3-2566-40B7-BE76-69E7C1384A63}"/>
                  </a:ext>
                </a:extLst>
              </p:cNvPr>
              <p:cNvSpPr/>
              <p:nvPr/>
            </p:nvSpPr>
            <p:spPr>
              <a:xfrm>
                <a:off x="1510346" y="2214554"/>
                <a:ext cx="489886" cy="489886"/>
              </a:xfrm>
              <a:prstGeom prst="ellipse">
                <a:avLst/>
              </a:prstGeom>
              <a:solidFill>
                <a:srgbClr val="6BB76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55" name="타원 116">
                <a:extLst>
                  <a:ext uri="{FF2B5EF4-FFF2-40B4-BE49-F238E27FC236}">
                    <a16:creationId xmlns:a16="http://schemas.microsoft.com/office/drawing/2014/main" xmlns="" id="{10BF351D-E8DB-45B5-8EC3-A37EFAFE34E6}"/>
                  </a:ext>
                </a:extLst>
              </p:cNvPr>
              <p:cNvSpPr/>
              <p:nvPr/>
            </p:nvSpPr>
            <p:spPr>
              <a:xfrm>
                <a:off x="1538249" y="2242457"/>
                <a:ext cx="434080" cy="434080"/>
              </a:xfrm>
              <a:prstGeom prst="ellipse">
                <a:avLst/>
              </a:prstGeom>
              <a:gradFill flip="none" rotWithShape="1">
                <a:gsLst>
                  <a:gs pos="0">
                    <a:srgbClr val="6BB76D"/>
                  </a:gs>
                  <a:gs pos="100000">
                    <a:srgbClr val="448E4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56" name="타원 118">
                <a:extLst>
                  <a:ext uri="{FF2B5EF4-FFF2-40B4-BE49-F238E27FC236}">
                    <a16:creationId xmlns:a16="http://schemas.microsoft.com/office/drawing/2014/main" xmlns="" id="{77EC74C5-4C85-4191-BFFA-C5148B27D22F}"/>
                  </a:ext>
                </a:extLst>
              </p:cNvPr>
              <p:cNvSpPr/>
              <p:nvPr/>
            </p:nvSpPr>
            <p:spPr>
              <a:xfrm>
                <a:off x="1572614" y="2276821"/>
                <a:ext cx="365351" cy="365352"/>
              </a:xfrm>
              <a:prstGeom prst="ellipse">
                <a:avLst/>
              </a:prstGeom>
              <a:gradFill>
                <a:gsLst>
                  <a:gs pos="75000">
                    <a:srgbClr val="6BB76D"/>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57" name="그룹 130">
                <a:extLst>
                  <a:ext uri="{FF2B5EF4-FFF2-40B4-BE49-F238E27FC236}">
                    <a16:creationId xmlns:a16="http://schemas.microsoft.com/office/drawing/2014/main" xmlns="" id="{A035E53A-E8B7-4F48-B81E-D12F4177F94F}"/>
                  </a:ext>
                </a:extLst>
              </p:cNvPr>
              <p:cNvGrpSpPr/>
              <p:nvPr/>
            </p:nvGrpSpPr>
            <p:grpSpPr>
              <a:xfrm>
                <a:off x="1513593" y="2261670"/>
                <a:ext cx="379834" cy="228845"/>
                <a:chOff x="2510649" y="4017377"/>
                <a:chExt cx="1496033" cy="901342"/>
              </a:xfrm>
            </p:grpSpPr>
            <p:sp>
              <p:nvSpPr>
                <p:cNvPr id="58" name="달 120">
                  <a:extLst>
                    <a:ext uri="{FF2B5EF4-FFF2-40B4-BE49-F238E27FC236}">
                      <a16:creationId xmlns:a16="http://schemas.microsoft.com/office/drawing/2014/main" xmlns="" id="{8BD29135-94EE-4C00-8519-EDA16049829C}"/>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sp>
              <p:nvSpPr>
                <p:cNvPr id="59" name="타원 121">
                  <a:extLst>
                    <a:ext uri="{FF2B5EF4-FFF2-40B4-BE49-F238E27FC236}">
                      <a16:creationId xmlns:a16="http://schemas.microsoft.com/office/drawing/2014/main" xmlns="" id="{22C7F4E0-1599-4C9F-A07C-2400959F1D33}"/>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grpSp>
      </p:grpSp>
      <p:sp>
        <p:nvSpPr>
          <p:cNvPr id="62" name="TextBox 132">
            <a:extLst>
              <a:ext uri="{FF2B5EF4-FFF2-40B4-BE49-F238E27FC236}">
                <a16:creationId xmlns:a16="http://schemas.microsoft.com/office/drawing/2014/main" xmlns="" id="{E27DF966-1BF5-4DD7-9313-D483E2CEF10C}"/>
              </a:ext>
            </a:extLst>
          </p:cNvPr>
          <p:cNvSpPr txBox="1"/>
          <p:nvPr/>
        </p:nvSpPr>
        <p:spPr>
          <a:xfrm>
            <a:off x="2270088" y="894770"/>
            <a:ext cx="1394934" cy="461665"/>
          </a:xfrm>
          <a:prstGeom prst="rect">
            <a:avLst/>
          </a:prstGeom>
          <a:noFill/>
          <a:ln w="28575">
            <a:solidFill>
              <a:srgbClr val="00B050"/>
            </a:solidFill>
          </a:ln>
        </p:spPr>
        <p:txBody>
          <a:bodyPr wrap="none">
            <a:spAutoFit/>
          </a:bodyPr>
          <a:lstStyle/>
          <a:p>
            <a:pPr lvl="0" algn="ct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Thứ hai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ko-KR" sz="3200" dirty="0">
              <a:solidFill>
                <a:srgbClr val="6BB76D"/>
              </a:solidFill>
              <a:latin typeface="Times New Roman" panose="02020603050405020304" pitchFamily="18" charset="0"/>
              <a:ea typeface="HY견고딕" pitchFamily="18" charset="-127"/>
              <a:cs typeface="Times New Roman" panose="02020603050405020304" pitchFamily="18" charset="0"/>
            </a:endParaRPr>
          </a:p>
        </p:txBody>
      </p:sp>
      <p:sp>
        <p:nvSpPr>
          <p:cNvPr id="63" name="TextBox 133">
            <a:extLst>
              <a:ext uri="{FF2B5EF4-FFF2-40B4-BE49-F238E27FC236}">
                <a16:creationId xmlns:a16="http://schemas.microsoft.com/office/drawing/2014/main" xmlns="" id="{D1631EED-D329-440D-B239-B318A1BD4246}"/>
              </a:ext>
            </a:extLst>
          </p:cNvPr>
          <p:cNvSpPr txBox="1"/>
          <p:nvPr/>
        </p:nvSpPr>
        <p:spPr>
          <a:xfrm>
            <a:off x="4801491" y="839393"/>
            <a:ext cx="2194833" cy="461665"/>
          </a:xfrm>
          <a:prstGeom prst="rect">
            <a:avLst/>
          </a:prstGeom>
          <a:noFill/>
          <a:ln w="28575">
            <a:solidFill>
              <a:srgbClr val="FF9999"/>
            </a:solidFill>
          </a:ln>
        </p:spPr>
        <p:txBody>
          <a:bodyPr wrap="none">
            <a:spAutoFit/>
          </a:bodyPr>
          <a:lstStyle/>
          <a:p>
            <a:pPr lvl="0" algn="ct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Các ngày khác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ko-KR" sz="3200" dirty="0">
              <a:solidFill>
                <a:srgbClr val="E66C7D"/>
              </a:solidFill>
              <a:latin typeface="Times New Roman" panose="02020603050405020304" pitchFamily="18" charset="0"/>
              <a:ea typeface="HY견고딕" pitchFamily="18" charset="-127"/>
              <a:cs typeface="Times New Roman" panose="02020603050405020304" pitchFamily="18" charset="0"/>
            </a:endParaRPr>
          </a:p>
        </p:txBody>
      </p:sp>
      <p:sp>
        <p:nvSpPr>
          <p:cNvPr id="64" name="TextBox 134">
            <a:extLst>
              <a:ext uri="{FF2B5EF4-FFF2-40B4-BE49-F238E27FC236}">
                <a16:creationId xmlns:a16="http://schemas.microsoft.com/office/drawing/2014/main" xmlns="" id="{2ABB9A75-F96E-42A0-9234-DD453DC4BD00}"/>
              </a:ext>
            </a:extLst>
          </p:cNvPr>
          <p:cNvSpPr txBox="1"/>
          <p:nvPr/>
        </p:nvSpPr>
        <p:spPr>
          <a:xfrm>
            <a:off x="7682325" y="811917"/>
            <a:ext cx="2430474" cy="461665"/>
          </a:xfrm>
          <a:prstGeom prst="rect">
            <a:avLst/>
          </a:prstGeom>
          <a:noFill/>
          <a:ln w="28575">
            <a:solidFill>
              <a:srgbClr val="00B0F0"/>
            </a:solidFill>
          </a:ln>
        </p:spPr>
        <p:txBody>
          <a:bodyPr wrap="none">
            <a:spAutoFit/>
          </a:bodyPr>
          <a:lstStyle/>
          <a:p>
            <a:pPr lvl="0" algn="ct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Riêng ngày thứ 7</a:t>
            </a:r>
            <a:endParaRPr lang="en-US" altLang="ko-KR" sz="3200" dirty="0">
              <a:solidFill>
                <a:srgbClr val="60B5CC"/>
              </a:solidFill>
              <a:latin typeface="Times New Roman" panose="02020603050405020304" pitchFamily="18" charset="0"/>
              <a:ea typeface="HY견고딕" pitchFamily="18" charset="-127"/>
              <a:cs typeface="Times New Roman" panose="02020603050405020304" pitchFamily="18" charset="0"/>
            </a:endParaRPr>
          </a:p>
        </p:txBody>
      </p:sp>
      <p:sp>
        <p:nvSpPr>
          <p:cNvPr id="71" name="TextBox 70">
            <a:extLst>
              <a:ext uri="{FF2B5EF4-FFF2-40B4-BE49-F238E27FC236}">
                <a16:creationId xmlns:a16="http://schemas.microsoft.com/office/drawing/2014/main" xmlns="" id="{A2E39D69-3EF3-4592-955F-4A031878636E}"/>
              </a:ext>
            </a:extLst>
          </p:cNvPr>
          <p:cNvSpPr txBox="1"/>
          <p:nvPr/>
        </p:nvSpPr>
        <p:spPr>
          <a:xfrm>
            <a:off x="1757410" y="2618440"/>
            <a:ext cx="2542059" cy="3046988"/>
          </a:xfrm>
          <a:prstGeom prst="rect">
            <a:avLst/>
          </a:prstGeom>
          <a:noFill/>
        </p:spPr>
        <p:txBody>
          <a:bodyPr wrap="square" rtlCol="0">
            <a:spAutoFit/>
          </a:bodyPr>
          <a:lstStyle/>
          <a:p>
            <a:pPr lvl="0"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Mặc áo trắng và chân váy với HS nữ, Áo trắng và quần sooc, quần âu với HS nam.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(nếu có giờ thể dục mặc đồng phục thể thao) </a:t>
            </a:r>
            <a:endParaRPr lang="en-US" altLang="ko-KR" sz="1600" dirty="0">
              <a:solidFill>
                <a:srgbClr val="595959"/>
              </a:solidFill>
              <a:latin typeface="Times New Roman" panose="02020603050405020304" pitchFamily="18" charset="0"/>
              <a:ea typeface="HY견고딕" pitchFamily="18" charset="-127"/>
              <a:cs typeface="Times New Roman" panose="02020603050405020304" pitchFamily="18" charset="0"/>
            </a:endParaRPr>
          </a:p>
        </p:txBody>
      </p:sp>
      <p:sp>
        <p:nvSpPr>
          <p:cNvPr id="72" name="TextBox 71">
            <a:extLst>
              <a:ext uri="{FF2B5EF4-FFF2-40B4-BE49-F238E27FC236}">
                <a16:creationId xmlns:a16="http://schemas.microsoft.com/office/drawing/2014/main" xmlns="" id="{47BF6442-4813-4419-B49E-017DBEB3D719}"/>
              </a:ext>
            </a:extLst>
          </p:cNvPr>
          <p:cNvSpPr txBox="1"/>
          <p:nvPr/>
        </p:nvSpPr>
        <p:spPr>
          <a:xfrm>
            <a:off x="4741799" y="2584618"/>
            <a:ext cx="2485198" cy="2677656"/>
          </a:xfrm>
          <a:prstGeom prst="rect">
            <a:avLst/>
          </a:prstGeom>
          <a:noFill/>
        </p:spPr>
        <p:txBody>
          <a:bodyPr wrap="square" rtlCol="0">
            <a:spAutoFit/>
          </a:bodyPr>
          <a:lstStyle/>
          <a:p>
            <a:pPr lvl="0" algn="ctr"/>
            <a:r>
              <a:rPr lang="vi-VN" sz="2400">
                <a:latin typeface="Times New Roman" panose="02020603050405020304" pitchFamily="18" charset="0"/>
                <a:ea typeface="Times New Roman" panose="02020603050405020304" pitchFamily="18" charset="0"/>
                <a:cs typeface="Times New Roman" panose="02020603050405020304" pitchFamily="18" charset="0"/>
              </a:rPr>
              <a:t>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ặc áo đỏ và chân váy với HS nữ, Áo đỏ và quần sooc, quần âu với HS nam. (nếu có giờ thể dục mặc đồng phục thể thao) </a:t>
            </a:r>
            <a:endParaRPr lang="en-US" altLang="ko-KR" sz="1600" dirty="0">
              <a:solidFill>
                <a:srgbClr val="595959"/>
              </a:solidFill>
              <a:latin typeface="Times New Roman" panose="02020603050405020304" pitchFamily="18" charset="0"/>
              <a:ea typeface="HY견고딕" pitchFamily="18" charset="-127"/>
              <a:cs typeface="Times New Roman" panose="02020603050405020304" pitchFamily="18" charset="0"/>
            </a:endParaRPr>
          </a:p>
        </p:txBody>
      </p:sp>
      <p:sp>
        <p:nvSpPr>
          <p:cNvPr id="73" name="TextBox 72">
            <a:extLst>
              <a:ext uri="{FF2B5EF4-FFF2-40B4-BE49-F238E27FC236}">
                <a16:creationId xmlns:a16="http://schemas.microsoft.com/office/drawing/2014/main" xmlns="" id="{981FDE3E-71F0-4A00-9A6F-0CDF8673C403}"/>
              </a:ext>
            </a:extLst>
          </p:cNvPr>
          <p:cNvSpPr txBox="1"/>
          <p:nvPr/>
        </p:nvSpPr>
        <p:spPr>
          <a:xfrm>
            <a:off x="7602311" y="2592163"/>
            <a:ext cx="2653041" cy="3046988"/>
          </a:xfrm>
          <a:prstGeom prst="rect">
            <a:avLst/>
          </a:prstGeom>
          <a:noFill/>
        </p:spPr>
        <p:txBody>
          <a:bodyPr wrap="square" rtlCol="0">
            <a:spAutoFit/>
          </a:bodyPr>
          <a:lstStyle/>
          <a:p>
            <a:pPr lvl="0" algn="ct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không phải  mặc đồng phục nhưng phải đảm bảo:</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áo có cổ áo,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hợp với phong cách học sinh. </a:t>
            </a: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Cấm </a:t>
            </a:r>
            <a:r>
              <a:rPr lang="vi-VN"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mặc quần đùi, áo ba lỗ đến trường. </a:t>
            </a:r>
            <a:endParaRPr lang="en-US" altLang="ko-KR" sz="1600" dirty="0">
              <a:solidFill>
                <a:srgbClr val="FF0000"/>
              </a:solidFill>
              <a:latin typeface="Times New Roman" panose="02020603050405020304" pitchFamily="18" charset="0"/>
              <a:ea typeface="HY견고딕" pitchFamily="18" charset="-127"/>
              <a:cs typeface="Times New Roman" panose="02020603050405020304" pitchFamily="18" charset="0"/>
            </a:endParaRPr>
          </a:p>
        </p:txBody>
      </p:sp>
      <p:sp>
        <p:nvSpPr>
          <p:cNvPr id="80" name="TextBox 79">
            <a:extLst>
              <a:ext uri="{FF2B5EF4-FFF2-40B4-BE49-F238E27FC236}">
                <a16:creationId xmlns:a16="http://schemas.microsoft.com/office/drawing/2014/main" xmlns="" id="{4400D984-8B74-4A30-BFF1-CF55254723D2}"/>
              </a:ext>
            </a:extLst>
          </p:cNvPr>
          <p:cNvSpPr txBox="1"/>
          <p:nvPr/>
        </p:nvSpPr>
        <p:spPr>
          <a:xfrm>
            <a:off x="686972" y="5909447"/>
            <a:ext cx="10818055" cy="830997"/>
          </a:xfrm>
          <a:prstGeom prst="rect">
            <a:avLst/>
          </a:prstGeom>
          <a:noFill/>
          <a:ln w="76200">
            <a:solidFill>
              <a:srgbClr val="66FFFF"/>
            </a:solidFill>
          </a:ln>
        </p:spPr>
        <p:txBody>
          <a:bodyPr wrap="square">
            <a:spAutoFit/>
          </a:bodyPr>
          <a:lstStyle/>
          <a:p>
            <a:pPr marL="54610"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Phụ huynh đến trường thực hiện theo nôi quy của trường (Giữ phong cách văn minh, lịch sự).</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5611661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down)">
                                      <p:cBhvr>
                                        <p:cTn id="31" dur="500"/>
                                        <p:tgtEl>
                                          <p:spTgt spid="63"/>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down)">
                                      <p:cBhvr>
                                        <p:cTn id="35" dur="500"/>
                                        <p:tgtEl>
                                          <p:spTgt spid="64"/>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down)">
                                      <p:cBhvr>
                                        <p:cTn id="43" dur="500"/>
                                        <p:tgtEl>
                                          <p:spTgt spid="72"/>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down)">
                                      <p:cBhvr>
                                        <p:cTn id="47" dur="500"/>
                                        <p:tgtEl>
                                          <p:spTgt spid="73"/>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wipe(down)">
                                      <p:cBhvr>
                                        <p:cTn id="5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62" grpId="0" animBg="1"/>
      <p:bldP spid="63" grpId="0" animBg="1"/>
      <p:bldP spid="64" grpId="0" animBg="1"/>
      <p:bldP spid="71" grpId="0"/>
      <p:bldP spid="72" grpId="0"/>
      <p:bldP spid="73" grpId="0"/>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AFA4DA5-3406-41D3-A428-AEFCC74671AA}"/>
              </a:ext>
            </a:extLst>
          </p:cNvPr>
          <p:cNvSpPr>
            <a:spLocks noGrp="1"/>
          </p:cNvSpPr>
          <p:nvPr>
            <p:ph type="title"/>
          </p:nvPr>
        </p:nvSpPr>
        <p:spPr>
          <a:xfrm>
            <a:off x="3179297" y="676585"/>
            <a:ext cx="6639421" cy="758320"/>
          </a:xfrm>
          <a:solidFill>
            <a:srgbClr val="FFFF00"/>
          </a:solidFill>
        </p:spPr>
        <p:txBody>
          <a:bodyPr>
            <a:normAutofit/>
          </a:bodyPr>
          <a:lstStyle/>
          <a:p>
            <a:pPr algn="ctr"/>
            <a:r>
              <a:rPr lang="vi-VN" sz="3200" b="1" i="1">
                <a:solidFill>
                  <a:schemeClr val="tx1"/>
                </a:solidFill>
                <a:effectLst/>
                <a:latin typeface="Times New Roman" panose="02020603050405020304" pitchFamily="18" charset="0"/>
                <a:ea typeface="Times New Roman" panose="02020603050405020304" pitchFamily="18" charset="0"/>
              </a:rPr>
              <a:t>Thực hiện an toàn giao thông</a:t>
            </a:r>
            <a:r>
              <a:rPr lang="vi-VN" sz="3200" b="1">
                <a:solidFill>
                  <a:schemeClr val="tx1"/>
                </a:solidFill>
                <a:effectLst/>
                <a:latin typeface="Times New Roman" panose="02020603050405020304" pitchFamily="18" charset="0"/>
                <a:ea typeface="Times New Roman" panose="02020603050405020304" pitchFamily="18" charset="0"/>
              </a:rPr>
              <a:t>: </a:t>
            </a:r>
            <a:endParaRPr lang="en-US" sz="4400">
              <a:solidFill>
                <a:schemeClr val="tx1"/>
              </a:solidFill>
            </a:endParaRPr>
          </a:p>
        </p:txBody>
      </p:sp>
      <p:sp>
        <p:nvSpPr>
          <p:cNvPr id="30" name="TextBox 29">
            <a:extLst>
              <a:ext uri="{FF2B5EF4-FFF2-40B4-BE49-F238E27FC236}">
                <a16:creationId xmlns:a16="http://schemas.microsoft.com/office/drawing/2014/main" xmlns="" id="{520CDD08-050D-4B53-8600-909A93FB05C8}"/>
              </a:ext>
            </a:extLst>
          </p:cNvPr>
          <p:cNvSpPr txBox="1"/>
          <p:nvPr/>
        </p:nvSpPr>
        <p:spPr>
          <a:xfrm>
            <a:off x="1294228" y="2009393"/>
            <a:ext cx="10044332" cy="2062103"/>
          </a:xfrm>
          <a:prstGeom prst="rect">
            <a:avLst/>
          </a:prstGeom>
          <a:solidFill>
            <a:schemeClr val="accent3">
              <a:lumMod val="40000"/>
              <a:lumOff val="60000"/>
            </a:schemeClr>
          </a:solidFill>
        </p:spPr>
        <p:txBody>
          <a:bodyPr wrap="square">
            <a:spAutoFit/>
          </a:bodyPr>
          <a:lstStyle/>
          <a:p>
            <a:r>
              <a:rPr lang="vi-VN" sz="3200">
                <a:effectLst/>
                <a:latin typeface="Times New Roman" panose="02020603050405020304" pitchFamily="18" charset="0"/>
                <a:ea typeface="Times New Roman" panose="02020603050405020304" pitchFamily="18" charset="0"/>
              </a:rPr>
              <a:t>+ </a:t>
            </a:r>
            <a:r>
              <a:rPr lang="en-US" sz="3200">
                <a:effectLst/>
                <a:latin typeface="Times New Roman" panose="02020603050405020304" pitchFamily="18" charset="0"/>
                <a:ea typeface="Times New Roman" panose="02020603050405020304" pitchFamily="18" charset="0"/>
              </a:rPr>
              <a:t>Khuyến khích học sinh đi bộ đến trường.</a:t>
            </a:r>
            <a:endParaRPr lang="vi-VN" sz="3200">
              <a:effectLst/>
              <a:latin typeface="Times New Roman" panose="02020603050405020304" pitchFamily="18" charset="0"/>
              <a:ea typeface="Times New Roman" panose="02020603050405020304" pitchFamily="18" charset="0"/>
            </a:endParaRPr>
          </a:p>
          <a:p>
            <a:pPr algn="just"/>
            <a:r>
              <a:rPr lang="vi-VN" sz="3200">
                <a:effectLst/>
                <a:latin typeface="Times New Roman" panose="02020603050405020304" pitchFamily="18" charset="0"/>
                <a:ea typeface="Times New Roman" panose="02020603050405020304" pitchFamily="18" charset="0"/>
              </a:rPr>
              <a:t>+ </a:t>
            </a:r>
            <a:r>
              <a:rPr lang="en-US" sz="3200">
                <a:effectLst/>
                <a:latin typeface="Times New Roman" panose="02020603050405020304" pitchFamily="18" charset="0"/>
                <a:ea typeface="Times New Roman" panose="02020603050405020304" pitchFamily="18" charset="0"/>
              </a:rPr>
              <a:t>Học sinh đi học bằng xe máy </a:t>
            </a:r>
            <a:r>
              <a:rPr lang="vi-VN" sz="3200">
                <a:effectLst/>
                <a:latin typeface="Times New Roman" panose="02020603050405020304" pitchFamily="18" charset="0"/>
                <a:ea typeface="Times New Roman" panose="02020603050405020304" pitchFamily="18" charset="0"/>
              </a:rPr>
              <a:t>điện </a:t>
            </a:r>
            <a:r>
              <a:rPr lang="en-US" sz="3200">
                <a:effectLst/>
                <a:latin typeface="Times New Roman" panose="02020603050405020304" pitchFamily="18" charset="0"/>
                <a:ea typeface="Times New Roman" panose="02020603050405020304" pitchFamily="18" charset="0"/>
              </a:rPr>
              <a:t>(Khoảng cách từ nhà đến trường từ 3 km trở lên) </a:t>
            </a:r>
            <a:r>
              <a:rPr lang="vi-VN" sz="3200">
                <a:effectLst/>
                <a:latin typeface="Times New Roman" panose="02020603050405020304" pitchFamily="18" charset="0"/>
                <a:ea typeface="Times New Roman" panose="02020603050405020304" pitchFamily="18" charset="0"/>
              </a:rPr>
              <a:t>hoặc được bố mẹ đưa đến trường bằng xe đạp </a:t>
            </a:r>
            <a:r>
              <a:rPr lang="en-US" sz="3200">
                <a:effectLst/>
                <a:latin typeface="Times New Roman" panose="02020603050405020304" pitchFamily="18" charset="0"/>
                <a:ea typeface="Times New Roman" panose="02020603050405020304" pitchFamily="18" charset="0"/>
              </a:rPr>
              <a:t>điện, xe </a:t>
            </a:r>
            <a:r>
              <a:rPr lang="vi-VN" sz="3200">
                <a:effectLst/>
                <a:latin typeface="Times New Roman" panose="02020603050405020304" pitchFamily="18" charset="0"/>
                <a:ea typeface="Times New Roman" panose="02020603050405020304" pitchFamily="18" charset="0"/>
              </a:rPr>
              <a:t>máy </a:t>
            </a:r>
            <a:r>
              <a:rPr lang="vi-VN" sz="3200">
                <a:solidFill>
                  <a:srgbClr val="FF0000"/>
                </a:solidFill>
                <a:effectLst/>
                <a:latin typeface="Times New Roman" panose="02020603050405020304" pitchFamily="18" charset="0"/>
                <a:ea typeface="Times New Roman" panose="02020603050405020304" pitchFamily="18" charset="0"/>
              </a:rPr>
              <a:t>phải đội mũ bảo hiểm</a:t>
            </a:r>
            <a:r>
              <a:rPr lang="en-US" sz="3200">
                <a:effectLst/>
                <a:latin typeface="Times New Roman" panose="02020603050405020304" pitchFamily="18" charset="0"/>
                <a:ea typeface="Times New Roman" panose="02020603050405020304" pitchFamily="18" charset="0"/>
              </a:rPr>
              <a:t>. </a:t>
            </a:r>
            <a:endParaRPr lang="en-US" sz="3200"/>
          </a:p>
        </p:txBody>
      </p:sp>
    </p:spTree>
    <p:extLst>
      <p:ext uri="{BB962C8B-B14F-4D97-AF65-F5344CB8AC3E}">
        <p14:creationId xmlns:p14="http://schemas.microsoft.com/office/powerpoint/2010/main" val="393545194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FB3FB8D-32DD-461E-AD81-D6ACB228C966}"/>
              </a:ext>
            </a:extLst>
          </p:cNvPr>
          <p:cNvSpPr/>
          <p:nvPr/>
        </p:nvSpPr>
        <p:spPr>
          <a:xfrm>
            <a:off x="2124222" y="2138289"/>
            <a:ext cx="8018584" cy="1716259"/>
          </a:xfrm>
          <a:prstGeom prst="round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NỘI DUNG PHỐI HỢP VỚI PHỤ HUYNH</a:t>
            </a:r>
            <a:endParaRPr lang="en-US" sz="3600" b="1">
              <a:solidFill>
                <a:schemeClr val="tx1"/>
              </a:solidFill>
            </a:endParaRPr>
          </a:p>
        </p:txBody>
      </p:sp>
    </p:spTree>
    <p:extLst>
      <p:ext uri="{BB962C8B-B14F-4D97-AF65-F5344CB8AC3E}">
        <p14:creationId xmlns:p14="http://schemas.microsoft.com/office/powerpoint/2010/main" val="232702752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95">
            <a:extLst>
              <a:ext uri="{FF2B5EF4-FFF2-40B4-BE49-F238E27FC236}">
                <a16:creationId xmlns:a16="http://schemas.microsoft.com/office/drawing/2014/main" xmlns="" id="{A16F5D94-449A-4741-84E5-E0829325186D}"/>
              </a:ext>
            </a:extLst>
          </p:cNvPr>
          <p:cNvSpPr/>
          <p:nvPr/>
        </p:nvSpPr>
        <p:spPr>
          <a:xfrm>
            <a:off x="488731" y="1170260"/>
            <a:ext cx="3488062" cy="5146134"/>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29" name="TextBox 28">
            <a:extLst>
              <a:ext uri="{FF2B5EF4-FFF2-40B4-BE49-F238E27FC236}">
                <a16:creationId xmlns:a16="http://schemas.microsoft.com/office/drawing/2014/main" xmlns="" id="{057C5E71-03B4-485A-AACD-2D5B2987C94A}"/>
              </a:ext>
            </a:extLst>
          </p:cNvPr>
          <p:cNvSpPr txBox="1"/>
          <p:nvPr/>
        </p:nvSpPr>
        <p:spPr>
          <a:xfrm>
            <a:off x="539531" y="2365648"/>
            <a:ext cx="3336185" cy="3170099"/>
          </a:xfrm>
          <a:prstGeom prst="rect">
            <a:avLst/>
          </a:prstGeom>
          <a:noFill/>
        </p:spPr>
        <p:txBody>
          <a:bodyPr wrap="square" rtlCol="0">
            <a:spAutoFit/>
          </a:bodyPr>
          <a:lstStyle/>
          <a:p>
            <a:pPr marL="54610" algn="just"/>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công văn 2567 ngày 18 tháng 8 năm 2021  của UBND và BHXH,</a:t>
            </a: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động</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viên phụ huynh mua</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Bảo hiểm y tế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cho học sinh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p>
            <a:pPr marL="54610" algn="just"/>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Bảo hiểm thân thể: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Khuyến khích tham gia 10</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0% (thu mức </a:t>
            </a:r>
            <a:r>
              <a:rPr lang="vi-VN"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100.000 đồng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tuần 1 tháng 9 để các con được hưởng nối tiếp từ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9/2021</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0" name="직사각형 171">
            <a:extLst>
              <a:ext uri="{FF2B5EF4-FFF2-40B4-BE49-F238E27FC236}">
                <a16:creationId xmlns:a16="http://schemas.microsoft.com/office/drawing/2014/main" xmlns="" id="{0453D9AF-9273-425A-BE98-F36385F84E6D}"/>
              </a:ext>
            </a:extLst>
          </p:cNvPr>
          <p:cNvSpPr/>
          <p:nvPr/>
        </p:nvSpPr>
        <p:spPr>
          <a:xfrm>
            <a:off x="4369557" y="1184324"/>
            <a:ext cx="3622464" cy="5146133"/>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TextBox 30">
            <a:extLst>
              <a:ext uri="{FF2B5EF4-FFF2-40B4-BE49-F238E27FC236}">
                <a16:creationId xmlns:a16="http://schemas.microsoft.com/office/drawing/2014/main" xmlns="" id="{336341FA-0E32-4455-B0FD-BD5761ADF928}"/>
              </a:ext>
            </a:extLst>
          </p:cNvPr>
          <p:cNvSpPr txBox="1"/>
          <p:nvPr/>
        </p:nvSpPr>
        <p:spPr>
          <a:xfrm>
            <a:off x="4420357" y="2379712"/>
            <a:ext cx="3457551" cy="3477875"/>
          </a:xfrm>
          <a:prstGeom prst="rect">
            <a:avLst/>
          </a:prstGeom>
          <a:noFill/>
        </p:spPr>
        <p:txBody>
          <a:bodyPr wrap="square" rtlCol="0">
            <a:spAutoFit/>
          </a:bodyPr>
          <a:lstStyle/>
          <a:p>
            <a:pPr algn="just"/>
            <a:r>
              <a:rPr lang="en-US" sz="2000">
                <a:effectLst/>
                <a:latin typeface="Times New Roman" panose="02020603050405020304" pitchFamily="18" charset="0"/>
                <a:ea typeface="Times New Roman" panose="02020603050405020304" pitchFamily="18" charset="0"/>
              </a:rPr>
              <a:t>Nhà trường có liên kết với công ty tư vấn giáo dục Dream Sky tổ chức giáo dục kỹ năng sống cho học sinh khối 6,7,8. Các phụ huynh rất quan tâm đã cho các con học 100%</a:t>
            </a:r>
            <a:r>
              <a:rPr lang="vi-VN" sz="2000">
                <a:effectLst/>
                <a:latin typeface="Times New Roman" panose="02020603050405020304" pitchFamily="18" charset="0"/>
                <a:ea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rPr>
              <a:t>(4 tiết/ 1 tháng kinh phí là 80.000đ. Học online giảm 30% còn thu 56.000đ/ 1 tháng.). Vân động tiếp tục 100% phụ huynh cho các con học.</a:t>
            </a:r>
            <a:endParaRPr lang="en-US" altLang="ko-KR" sz="1200" dirty="0">
              <a:solidFill>
                <a:srgbClr val="595959"/>
              </a:solidFill>
              <a:latin typeface="Arial" panose="020B0604020202020204" pitchFamily="34" charset="0"/>
              <a:ea typeface="HY견고딕" pitchFamily="18" charset="-127"/>
            </a:endParaRPr>
          </a:p>
        </p:txBody>
      </p:sp>
      <p:sp>
        <p:nvSpPr>
          <p:cNvPr id="32" name="직사각형 201">
            <a:extLst>
              <a:ext uri="{FF2B5EF4-FFF2-40B4-BE49-F238E27FC236}">
                <a16:creationId xmlns:a16="http://schemas.microsoft.com/office/drawing/2014/main" xmlns="" id="{E135742D-BFA3-4D47-A339-5BD5E0E7FAAB}"/>
              </a:ext>
            </a:extLst>
          </p:cNvPr>
          <p:cNvSpPr/>
          <p:nvPr/>
        </p:nvSpPr>
        <p:spPr>
          <a:xfrm>
            <a:off x="8485862" y="1144025"/>
            <a:ext cx="3486789" cy="5146133"/>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TextBox 32">
            <a:extLst>
              <a:ext uri="{FF2B5EF4-FFF2-40B4-BE49-F238E27FC236}">
                <a16:creationId xmlns:a16="http://schemas.microsoft.com/office/drawing/2014/main" xmlns="" id="{529978AA-5108-4E83-8DCE-66C93849514E}"/>
              </a:ext>
            </a:extLst>
          </p:cNvPr>
          <p:cNvSpPr txBox="1"/>
          <p:nvPr/>
        </p:nvSpPr>
        <p:spPr>
          <a:xfrm>
            <a:off x="8485861" y="2541173"/>
            <a:ext cx="3486789" cy="3477875"/>
          </a:xfrm>
          <a:prstGeom prst="rect">
            <a:avLst/>
          </a:prstGeom>
          <a:noFill/>
        </p:spPr>
        <p:txBody>
          <a:bodyPr wrap="square" rtlCol="0">
            <a:spAutoFit/>
          </a:bodyPr>
          <a:lstStyle/>
          <a:p>
            <a:pPr marL="54610" indent="228600"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Tiếp tục triển khai sổ liên lạc điện tử ở tất cả các khối lớp. Động viên</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100%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phụ huynh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tham gia. Mục đích biết các thông tin</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về học tập và kỷ luật</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của con trong thời gian học…</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việc thực hiện các nội quy, các thông báo của trường tới các bậc phụ huynh. Mỗi tháng 20.000/ 1 học sinh(có tối thiểu 8 tin nhắn/ 1 tháng)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34" name="그룹 92">
            <a:extLst>
              <a:ext uri="{FF2B5EF4-FFF2-40B4-BE49-F238E27FC236}">
                <a16:creationId xmlns:a16="http://schemas.microsoft.com/office/drawing/2014/main" xmlns="" id="{BC5F7606-8906-4392-8D86-62A29B749418}"/>
              </a:ext>
            </a:extLst>
          </p:cNvPr>
          <p:cNvGrpSpPr/>
          <p:nvPr/>
        </p:nvGrpSpPr>
        <p:grpSpPr>
          <a:xfrm>
            <a:off x="488731" y="994048"/>
            <a:ext cx="3199129" cy="1277309"/>
            <a:chOff x="474634" y="1824013"/>
            <a:chExt cx="2547966" cy="1176359"/>
          </a:xfrm>
        </p:grpSpPr>
        <p:sp>
          <p:nvSpPr>
            <p:cNvPr id="35" name="직사각형 100">
              <a:extLst>
                <a:ext uri="{FF2B5EF4-FFF2-40B4-BE49-F238E27FC236}">
                  <a16:creationId xmlns:a16="http://schemas.microsoft.com/office/drawing/2014/main" xmlns="" id="{474D3759-4BD5-4F5D-9F44-1F214480C51F}"/>
                </a:ext>
              </a:extLst>
            </p:cNvPr>
            <p:cNvSpPr/>
            <p:nvPr/>
          </p:nvSpPr>
          <p:spPr>
            <a:xfrm>
              <a:off x="474634" y="2000240"/>
              <a:ext cx="2547966" cy="1000132"/>
            </a:xfrm>
            <a:prstGeom prst="rect">
              <a:avLst/>
            </a:prstGeom>
            <a:gradFill>
              <a:gsLst>
                <a:gs pos="0">
                  <a:srgbClr val="6BB76D"/>
                </a:gs>
                <a:gs pos="100000">
                  <a:srgbClr val="448E46"/>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36" name="직각 삼각형 127">
              <a:extLst>
                <a:ext uri="{FF2B5EF4-FFF2-40B4-BE49-F238E27FC236}">
                  <a16:creationId xmlns:a16="http://schemas.microsoft.com/office/drawing/2014/main" xmlns="" id="{75D6314B-3EC9-43A6-A02F-522933CA6C0E}"/>
                </a:ext>
              </a:extLst>
            </p:cNvPr>
            <p:cNvSpPr/>
            <p:nvPr/>
          </p:nvSpPr>
          <p:spPr>
            <a:xfrm rot="16200000">
              <a:off x="281463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nvGrpSpPr>
            <p:cNvPr id="37" name="그룹 414">
              <a:extLst>
                <a:ext uri="{FF2B5EF4-FFF2-40B4-BE49-F238E27FC236}">
                  <a16:creationId xmlns:a16="http://schemas.microsoft.com/office/drawing/2014/main" xmlns="" id="{E1F70359-3851-4139-93E7-94CDA87D15B1}"/>
                </a:ext>
              </a:extLst>
            </p:cNvPr>
            <p:cNvGrpSpPr/>
            <p:nvPr/>
          </p:nvGrpSpPr>
          <p:grpSpPr>
            <a:xfrm>
              <a:off x="694136" y="1824013"/>
              <a:ext cx="2108963" cy="506746"/>
              <a:chOff x="637527" y="1824013"/>
              <a:chExt cx="2219961" cy="533417"/>
            </a:xfrm>
          </p:grpSpPr>
          <p:grpSp>
            <p:nvGrpSpPr>
              <p:cNvPr id="38" name="그룹 137">
                <a:extLst>
                  <a:ext uri="{FF2B5EF4-FFF2-40B4-BE49-F238E27FC236}">
                    <a16:creationId xmlns:a16="http://schemas.microsoft.com/office/drawing/2014/main" xmlns="" id="{CB3524D2-FAE4-4688-9FF9-D2BF86069101}"/>
                  </a:ext>
                </a:extLst>
              </p:cNvPr>
              <p:cNvGrpSpPr/>
              <p:nvPr/>
            </p:nvGrpSpPr>
            <p:grpSpPr>
              <a:xfrm>
                <a:off x="637527" y="1824013"/>
                <a:ext cx="220554" cy="533417"/>
                <a:chOff x="579636" y="1785926"/>
                <a:chExt cx="220554" cy="533417"/>
              </a:xfrm>
            </p:grpSpPr>
            <p:sp>
              <p:nvSpPr>
                <p:cNvPr id="57" name="타원 103">
                  <a:extLst>
                    <a:ext uri="{FF2B5EF4-FFF2-40B4-BE49-F238E27FC236}">
                      <a16:creationId xmlns:a16="http://schemas.microsoft.com/office/drawing/2014/main" xmlns="" id="{9B8554D9-DAED-4EDD-8037-EC6908492773}"/>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8" name="모서리가 둥근 직사각형 102">
                  <a:extLst>
                    <a:ext uri="{FF2B5EF4-FFF2-40B4-BE49-F238E27FC236}">
                      <a16:creationId xmlns:a16="http://schemas.microsoft.com/office/drawing/2014/main" xmlns="" id="{6EB8FEC0-FD91-4FD0-B6AB-FF4C96648F84}"/>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9" name="그룹 396">
                <a:extLst>
                  <a:ext uri="{FF2B5EF4-FFF2-40B4-BE49-F238E27FC236}">
                    <a16:creationId xmlns:a16="http://schemas.microsoft.com/office/drawing/2014/main" xmlns="" id="{335EDF68-3050-460E-8AED-1D2406255712}"/>
                  </a:ext>
                </a:extLst>
              </p:cNvPr>
              <p:cNvGrpSpPr/>
              <p:nvPr/>
            </p:nvGrpSpPr>
            <p:grpSpPr>
              <a:xfrm>
                <a:off x="970762" y="1824013"/>
                <a:ext cx="220554" cy="533417"/>
                <a:chOff x="579636" y="1785926"/>
                <a:chExt cx="220554" cy="533417"/>
              </a:xfrm>
            </p:grpSpPr>
            <p:sp>
              <p:nvSpPr>
                <p:cNvPr id="55" name="타원 397">
                  <a:extLst>
                    <a:ext uri="{FF2B5EF4-FFF2-40B4-BE49-F238E27FC236}">
                      <a16:creationId xmlns:a16="http://schemas.microsoft.com/office/drawing/2014/main" xmlns="" id="{F393D0AA-B030-4758-A029-946C073CB63A}"/>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6" name="모서리가 둥근 직사각형 398">
                  <a:extLst>
                    <a:ext uri="{FF2B5EF4-FFF2-40B4-BE49-F238E27FC236}">
                      <a16:creationId xmlns:a16="http://schemas.microsoft.com/office/drawing/2014/main" xmlns="" id="{8E11B112-BEDC-4A0D-BDB8-F0E486C3DA92}"/>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0" name="그룹 399">
                <a:extLst>
                  <a:ext uri="{FF2B5EF4-FFF2-40B4-BE49-F238E27FC236}">
                    <a16:creationId xmlns:a16="http://schemas.microsoft.com/office/drawing/2014/main" xmlns="" id="{C4775C28-CD02-4E70-ADED-8262258834BC}"/>
                  </a:ext>
                </a:extLst>
              </p:cNvPr>
              <p:cNvGrpSpPr/>
              <p:nvPr/>
            </p:nvGrpSpPr>
            <p:grpSpPr>
              <a:xfrm>
                <a:off x="1303997" y="1824013"/>
                <a:ext cx="220554" cy="533417"/>
                <a:chOff x="579636" y="1785926"/>
                <a:chExt cx="220554" cy="533417"/>
              </a:xfrm>
            </p:grpSpPr>
            <p:sp>
              <p:nvSpPr>
                <p:cNvPr id="53" name="타원 400">
                  <a:extLst>
                    <a:ext uri="{FF2B5EF4-FFF2-40B4-BE49-F238E27FC236}">
                      <a16:creationId xmlns:a16="http://schemas.microsoft.com/office/drawing/2014/main" xmlns="" id="{FA5AEBE5-4DCC-4911-A929-F998C535C2DC}"/>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4" name="모서리가 둥근 직사각형 401">
                  <a:extLst>
                    <a:ext uri="{FF2B5EF4-FFF2-40B4-BE49-F238E27FC236}">
                      <a16:creationId xmlns:a16="http://schemas.microsoft.com/office/drawing/2014/main" xmlns="" id="{C8AC6790-74B4-402F-8507-210726FCA361}"/>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1" name="그룹 402">
                <a:extLst>
                  <a:ext uri="{FF2B5EF4-FFF2-40B4-BE49-F238E27FC236}">
                    <a16:creationId xmlns:a16="http://schemas.microsoft.com/office/drawing/2014/main" xmlns="" id="{69CCB8AD-79CE-4E47-9F78-202FB2E2FE84}"/>
                  </a:ext>
                </a:extLst>
              </p:cNvPr>
              <p:cNvGrpSpPr/>
              <p:nvPr/>
            </p:nvGrpSpPr>
            <p:grpSpPr>
              <a:xfrm>
                <a:off x="1637232" y="1824013"/>
                <a:ext cx="220554" cy="533417"/>
                <a:chOff x="579636" y="1785926"/>
                <a:chExt cx="220554" cy="533417"/>
              </a:xfrm>
            </p:grpSpPr>
            <p:sp>
              <p:nvSpPr>
                <p:cNvPr id="51" name="타원 403">
                  <a:extLst>
                    <a:ext uri="{FF2B5EF4-FFF2-40B4-BE49-F238E27FC236}">
                      <a16:creationId xmlns:a16="http://schemas.microsoft.com/office/drawing/2014/main" xmlns="" id="{DAB05AEB-03AA-467E-B894-D521F7C203CE}"/>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2" name="모서리가 둥근 직사각형 404">
                  <a:extLst>
                    <a:ext uri="{FF2B5EF4-FFF2-40B4-BE49-F238E27FC236}">
                      <a16:creationId xmlns:a16="http://schemas.microsoft.com/office/drawing/2014/main" xmlns="" id="{C035C7A5-AF91-4441-927F-4A34ACC15B0A}"/>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2" name="그룹 405">
                <a:extLst>
                  <a:ext uri="{FF2B5EF4-FFF2-40B4-BE49-F238E27FC236}">
                    <a16:creationId xmlns:a16="http://schemas.microsoft.com/office/drawing/2014/main" xmlns="" id="{7466E9EC-9676-44E1-A150-2D29A1817E3D}"/>
                  </a:ext>
                </a:extLst>
              </p:cNvPr>
              <p:cNvGrpSpPr/>
              <p:nvPr/>
            </p:nvGrpSpPr>
            <p:grpSpPr>
              <a:xfrm>
                <a:off x="1970467" y="1824013"/>
                <a:ext cx="220554" cy="533417"/>
                <a:chOff x="579636" y="1785926"/>
                <a:chExt cx="220554" cy="533417"/>
              </a:xfrm>
            </p:grpSpPr>
            <p:sp>
              <p:nvSpPr>
                <p:cNvPr id="49" name="타원 406">
                  <a:extLst>
                    <a:ext uri="{FF2B5EF4-FFF2-40B4-BE49-F238E27FC236}">
                      <a16:creationId xmlns:a16="http://schemas.microsoft.com/office/drawing/2014/main" xmlns="" id="{BBF39C41-8EEA-4A26-BD11-FF85308B014D}"/>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0" name="모서리가 둥근 직사각형 407">
                  <a:extLst>
                    <a:ext uri="{FF2B5EF4-FFF2-40B4-BE49-F238E27FC236}">
                      <a16:creationId xmlns:a16="http://schemas.microsoft.com/office/drawing/2014/main" xmlns="" id="{4F8B7EEE-30FA-428F-947B-AC14E789251A}"/>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3" name="그룹 408">
                <a:extLst>
                  <a:ext uri="{FF2B5EF4-FFF2-40B4-BE49-F238E27FC236}">
                    <a16:creationId xmlns:a16="http://schemas.microsoft.com/office/drawing/2014/main" xmlns="" id="{DC767C5E-BB03-48E0-A405-371D2C712470}"/>
                  </a:ext>
                </a:extLst>
              </p:cNvPr>
              <p:cNvGrpSpPr/>
              <p:nvPr/>
            </p:nvGrpSpPr>
            <p:grpSpPr>
              <a:xfrm>
                <a:off x="2303702" y="1824013"/>
                <a:ext cx="220554" cy="533417"/>
                <a:chOff x="579636" y="1785926"/>
                <a:chExt cx="220554" cy="533417"/>
              </a:xfrm>
            </p:grpSpPr>
            <p:sp>
              <p:nvSpPr>
                <p:cNvPr id="47" name="타원 409">
                  <a:extLst>
                    <a:ext uri="{FF2B5EF4-FFF2-40B4-BE49-F238E27FC236}">
                      <a16:creationId xmlns:a16="http://schemas.microsoft.com/office/drawing/2014/main" xmlns="" id="{DCF46521-EC98-4E63-9491-942096204DE9}"/>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48" name="모서리가 둥근 직사각형 410">
                  <a:extLst>
                    <a:ext uri="{FF2B5EF4-FFF2-40B4-BE49-F238E27FC236}">
                      <a16:creationId xmlns:a16="http://schemas.microsoft.com/office/drawing/2014/main" xmlns="" id="{4B48A063-9D42-4E0F-9EF5-E47DD74A683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4" name="그룹 411">
                <a:extLst>
                  <a:ext uri="{FF2B5EF4-FFF2-40B4-BE49-F238E27FC236}">
                    <a16:creationId xmlns:a16="http://schemas.microsoft.com/office/drawing/2014/main" xmlns="" id="{C9075142-7D62-40E5-B2EE-1F1940AD0327}"/>
                  </a:ext>
                </a:extLst>
              </p:cNvPr>
              <p:cNvGrpSpPr/>
              <p:nvPr/>
            </p:nvGrpSpPr>
            <p:grpSpPr>
              <a:xfrm>
                <a:off x="2636934" y="1824013"/>
                <a:ext cx="220554" cy="533417"/>
                <a:chOff x="579636" y="1785926"/>
                <a:chExt cx="220554" cy="533417"/>
              </a:xfrm>
            </p:grpSpPr>
            <p:sp>
              <p:nvSpPr>
                <p:cNvPr id="45" name="타원 412">
                  <a:extLst>
                    <a:ext uri="{FF2B5EF4-FFF2-40B4-BE49-F238E27FC236}">
                      <a16:creationId xmlns:a16="http://schemas.microsoft.com/office/drawing/2014/main" xmlns="" id="{A6437D90-61D0-4993-9489-5D9C49828E0B}"/>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46" name="모서리가 둥근 직사각형 413">
                  <a:extLst>
                    <a:ext uri="{FF2B5EF4-FFF2-40B4-BE49-F238E27FC236}">
                      <a16:creationId xmlns:a16="http://schemas.microsoft.com/office/drawing/2014/main" xmlns="" id="{DD11B7DC-78FF-41C1-BF49-ACD3F01B4579}"/>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grpSp>
      <p:grpSp>
        <p:nvGrpSpPr>
          <p:cNvPr id="59" name="그룹 93">
            <a:extLst>
              <a:ext uri="{FF2B5EF4-FFF2-40B4-BE49-F238E27FC236}">
                <a16:creationId xmlns:a16="http://schemas.microsoft.com/office/drawing/2014/main" xmlns="" id="{E30A629B-9B27-4439-9AB4-73D18542E32C}"/>
              </a:ext>
            </a:extLst>
          </p:cNvPr>
          <p:cNvGrpSpPr/>
          <p:nvPr/>
        </p:nvGrpSpPr>
        <p:grpSpPr>
          <a:xfrm>
            <a:off x="4369557" y="1008113"/>
            <a:ext cx="3603632" cy="1277309"/>
            <a:chOff x="3300864" y="1824013"/>
            <a:chExt cx="2547966" cy="1176359"/>
          </a:xfrm>
        </p:grpSpPr>
        <p:sp>
          <p:nvSpPr>
            <p:cNvPr id="60" name="직사각형 176">
              <a:extLst>
                <a:ext uri="{FF2B5EF4-FFF2-40B4-BE49-F238E27FC236}">
                  <a16:creationId xmlns:a16="http://schemas.microsoft.com/office/drawing/2014/main" xmlns="" id="{234AED95-516B-43E3-8F05-EB37037C9AAB}"/>
                </a:ext>
              </a:extLst>
            </p:cNvPr>
            <p:cNvSpPr/>
            <p:nvPr/>
          </p:nvSpPr>
          <p:spPr>
            <a:xfrm>
              <a:off x="3300864" y="2000240"/>
              <a:ext cx="2547966" cy="1000132"/>
            </a:xfrm>
            <a:prstGeom prst="rect">
              <a:avLst/>
            </a:prstGeom>
            <a:gradFill>
              <a:gsLst>
                <a:gs pos="0">
                  <a:srgbClr val="E66C7D"/>
                </a:gs>
                <a:gs pos="100000">
                  <a:srgbClr val="D9253F"/>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 name="직각 삼각형 177">
              <a:extLst>
                <a:ext uri="{FF2B5EF4-FFF2-40B4-BE49-F238E27FC236}">
                  <a16:creationId xmlns:a16="http://schemas.microsoft.com/office/drawing/2014/main" xmlns="" id="{88640363-E87F-4B11-A624-7EB5FC29327C}"/>
                </a:ext>
              </a:extLst>
            </p:cNvPr>
            <p:cNvSpPr/>
            <p:nvPr/>
          </p:nvSpPr>
          <p:spPr>
            <a:xfrm rot="16200000">
              <a:off x="564086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2" name="그룹 433">
              <a:extLst>
                <a:ext uri="{FF2B5EF4-FFF2-40B4-BE49-F238E27FC236}">
                  <a16:creationId xmlns:a16="http://schemas.microsoft.com/office/drawing/2014/main" xmlns="" id="{D057EEDC-AC2B-48B3-84A1-88082493C781}"/>
                </a:ext>
              </a:extLst>
            </p:cNvPr>
            <p:cNvGrpSpPr/>
            <p:nvPr/>
          </p:nvGrpSpPr>
          <p:grpSpPr>
            <a:xfrm>
              <a:off x="3520697" y="1824013"/>
              <a:ext cx="2108301" cy="506746"/>
              <a:chOff x="3463757" y="1824013"/>
              <a:chExt cx="2219264" cy="533417"/>
            </a:xfrm>
          </p:grpSpPr>
          <p:grpSp>
            <p:nvGrpSpPr>
              <p:cNvPr id="63" name="그룹 179">
                <a:extLst>
                  <a:ext uri="{FF2B5EF4-FFF2-40B4-BE49-F238E27FC236}">
                    <a16:creationId xmlns:a16="http://schemas.microsoft.com/office/drawing/2014/main" xmlns="" id="{8D20FD25-0349-4021-B2DB-0D849E1255DE}"/>
                  </a:ext>
                </a:extLst>
              </p:cNvPr>
              <p:cNvGrpSpPr/>
              <p:nvPr/>
            </p:nvGrpSpPr>
            <p:grpSpPr>
              <a:xfrm>
                <a:off x="3463757" y="1824013"/>
                <a:ext cx="220554" cy="533417"/>
                <a:chOff x="579636" y="1785926"/>
                <a:chExt cx="220554" cy="533417"/>
              </a:xfrm>
            </p:grpSpPr>
            <p:sp>
              <p:nvSpPr>
                <p:cNvPr id="82" name="타원 198">
                  <a:extLst>
                    <a:ext uri="{FF2B5EF4-FFF2-40B4-BE49-F238E27FC236}">
                      <a16:creationId xmlns:a16="http://schemas.microsoft.com/office/drawing/2014/main" xmlns="" id="{40821785-C527-4E0E-B6A3-7E2076A32BF0}"/>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3" name="모서리가 둥근 직사각형 199">
                  <a:extLst>
                    <a:ext uri="{FF2B5EF4-FFF2-40B4-BE49-F238E27FC236}">
                      <a16:creationId xmlns:a16="http://schemas.microsoft.com/office/drawing/2014/main" xmlns="" id="{B2AF43E2-3126-498D-8E5D-551F9F74A5F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4" name="그룹 415">
                <a:extLst>
                  <a:ext uri="{FF2B5EF4-FFF2-40B4-BE49-F238E27FC236}">
                    <a16:creationId xmlns:a16="http://schemas.microsoft.com/office/drawing/2014/main" xmlns="" id="{CFB277CF-5E09-4452-A4C9-D87CF7CE4C42}"/>
                  </a:ext>
                </a:extLst>
              </p:cNvPr>
              <p:cNvGrpSpPr/>
              <p:nvPr/>
            </p:nvGrpSpPr>
            <p:grpSpPr>
              <a:xfrm>
                <a:off x="3796875" y="1824013"/>
                <a:ext cx="220554" cy="533417"/>
                <a:chOff x="579636" y="1785926"/>
                <a:chExt cx="220554" cy="533417"/>
              </a:xfrm>
            </p:grpSpPr>
            <p:sp>
              <p:nvSpPr>
                <p:cNvPr id="80" name="타원 416">
                  <a:extLst>
                    <a:ext uri="{FF2B5EF4-FFF2-40B4-BE49-F238E27FC236}">
                      <a16:creationId xmlns:a16="http://schemas.microsoft.com/office/drawing/2014/main" xmlns="" id="{562D250B-4ED4-48FF-8340-06348F0FB392}"/>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모서리가 둥근 직사각형 417">
                  <a:extLst>
                    <a:ext uri="{FF2B5EF4-FFF2-40B4-BE49-F238E27FC236}">
                      <a16:creationId xmlns:a16="http://schemas.microsoft.com/office/drawing/2014/main" xmlns="" id="{FE18A64D-061A-4ACD-B60D-D9F45E22DC50}"/>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5" name="그룹 418">
                <a:extLst>
                  <a:ext uri="{FF2B5EF4-FFF2-40B4-BE49-F238E27FC236}">
                    <a16:creationId xmlns:a16="http://schemas.microsoft.com/office/drawing/2014/main" xmlns="" id="{59EA8BC5-A9EF-450B-BD80-54CBF03D988C}"/>
                  </a:ext>
                </a:extLst>
              </p:cNvPr>
              <p:cNvGrpSpPr/>
              <p:nvPr/>
            </p:nvGrpSpPr>
            <p:grpSpPr>
              <a:xfrm>
                <a:off x="4129993" y="1824013"/>
                <a:ext cx="220554" cy="533417"/>
                <a:chOff x="579636" y="1785926"/>
                <a:chExt cx="220554" cy="533417"/>
              </a:xfrm>
            </p:grpSpPr>
            <p:sp>
              <p:nvSpPr>
                <p:cNvPr id="78" name="타원 419">
                  <a:extLst>
                    <a:ext uri="{FF2B5EF4-FFF2-40B4-BE49-F238E27FC236}">
                      <a16:creationId xmlns:a16="http://schemas.microsoft.com/office/drawing/2014/main" xmlns="" id="{D72D357B-E96F-4A4E-8B76-AE5BF2D8BA62}"/>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모서리가 둥근 직사각형 420">
                  <a:extLst>
                    <a:ext uri="{FF2B5EF4-FFF2-40B4-BE49-F238E27FC236}">
                      <a16:creationId xmlns:a16="http://schemas.microsoft.com/office/drawing/2014/main" xmlns="" id="{8AFDF1DE-EB7E-47BE-AF9B-D6E2F89BBB57}"/>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6" name="그룹 421">
                <a:extLst>
                  <a:ext uri="{FF2B5EF4-FFF2-40B4-BE49-F238E27FC236}">
                    <a16:creationId xmlns:a16="http://schemas.microsoft.com/office/drawing/2014/main" xmlns="" id="{78A6E911-A21C-432C-805C-3D9A9CEC9473}"/>
                  </a:ext>
                </a:extLst>
              </p:cNvPr>
              <p:cNvGrpSpPr/>
              <p:nvPr/>
            </p:nvGrpSpPr>
            <p:grpSpPr>
              <a:xfrm>
                <a:off x="4463111" y="1824013"/>
                <a:ext cx="220554" cy="533417"/>
                <a:chOff x="579636" y="1785926"/>
                <a:chExt cx="220554" cy="533417"/>
              </a:xfrm>
            </p:grpSpPr>
            <p:sp>
              <p:nvSpPr>
                <p:cNvPr id="76" name="타원 422">
                  <a:extLst>
                    <a:ext uri="{FF2B5EF4-FFF2-40B4-BE49-F238E27FC236}">
                      <a16:creationId xmlns:a16="http://schemas.microsoft.com/office/drawing/2014/main" xmlns="" id="{AC550995-35BF-48BD-8234-70A9E998A4EB}"/>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모서리가 둥근 직사각형 423">
                  <a:extLst>
                    <a:ext uri="{FF2B5EF4-FFF2-40B4-BE49-F238E27FC236}">
                      <a16:creationId xmlns:a16="http://schemas.microsoft.com/office/drawing/2014/main" xmlns="" id="{1F80E265-A034-40A9-9B3F-B9E0ABAFA09E}"/>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7" name="그룹 424">
                <a:extLst>
                  <a:ext uri="{FF2B5EF4-FFF2-40B4-BE49-F238E27FC236}">
                    <a16:creationId xmlns:a16="http://schemas.microsoft.com/office/drawing/2014/main" xmlns="" id="{F92410F7-B664-424E-846A-5DF6B108E54C}"/>
                  </a:ext>
                </a:extLst>
              </p:cNvPr>
              <p:cNvGrpSpPr/>
              <p:nvPr/>
            </p:nvGrpSpPr>
            <p:grpSpPr>
              <a:xfrm>
                <a:off x="4796229" y="1824013"/>
                <a:ext cx="220554" cy="533417"/>
                <a:chOff x="579636" y="1785926"/>
                <a:chExt cx="220554" cy="533417"/>
              </a:xfrm>
            </p:grpSpPr>
            <p:sp>
              <p:nvSpPr>
                <p:cNvPr id="74" name="타원 425">
                  <a:extLst>
                    <a:ext uri="{FF2B5EF4-FFF2-40B4-BE49-F238E27FC236}">
                      <a16:creationId xmlns:a16="http://schemas.microsoft.com/office/drawing/2014/main" xmlns="" id="{A71281AE-8006-43B0-AEF4-072FA9B4970F}"/>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모서리가 둥근 직사각형 426">
                  <a:extLst>
                    <a:ext uri="{FF2B5EF4-FFF2-40B4-BE49-F238E27FC236}">
                      <a16:creationId xmlns:a16="http://schemas.microsoft.com/office/drawing/2014/main" xmlns="" id="{9BD67970-D0DE-469C-A03A-380F5C56FBC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8" name="그룹 427">
                <a:extLst>
                  <a:ext uri="{FF2B5EF4-FFF2-40B4-BE49-F238E27FC236}">
                    <a16:creationId xmlns:a16="http://schemas.microsoft.com/office/drawing/2014/main" xmlns="" id="{20B7C6EE-BBA6-4754-8AB1-0D5606E50E0A}"/>
                  </a:ext>
                </a:extLst>
              </p:cNvPr>
              <p:cNvGrpSpPr/>
              <p:nvPr/>
            </p:nvGrpSpPr>
            <p:grpSpPr>
              <a:xfrm>
                <a:off x="5129347" y="1824013"/>
                <a:ext cx="220554" cy="533417"/>
                <a:chOff x="579636" y="1785926"/>
                <a:chExt cx="220554" cy="533417"/>
              </a:xfrm>
            </p:grpSpPr>
            <p:sp>
              <p:nvSpPr>
                <p:cNvPr id="72" name="타원 428">
                  <a:extLst>
                    <a:ext uri="{FF2B5EF4-FFF2-40B4-BE49-F238E27FC236}">
                      <a16:creationId xmlns:a16="http://schemas.microsoft.com/office/drawing/2014/main" xmlns="" id="{F419B3B1-A03C-4DE5-A802-2C03ACB20363}"/>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3" name="모서리가 둥근 직사각형 429">
                  <a:extLst>
                    <a:ext uri="{FF2B5EF4-FFF2-40B4-BE49-F238E27FC236}">
                      <a16:creationId xmlns:a16="http://schemas.microsoft.com/office/drawing/2014/main" xmlns="" id="{3D616231-DF11-4B05-BBAA-D153A6EF947C}"/>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9" name="그룹 430">
                <a:extLst>
                  <a:ext uri="{FF2B5EF4-FFF2-40B4-BE49-F238E27FC236}">
                    <a16:creationId xmlns:a16="http://schemas.microsoft.com/office/drawing/2014/main" xmlns="" id="{E64CE61F-4C0F-48DB-8A5E-5673251C5892}"/>
                  </a:ext>
                </a:extLst>
              </p:cNvPr>
              <p:cNvGrpSpPr/>
              <p:nvPr/>
            </p:nvGrpSpPr>
            <p:grpSpPr>
              <a:xfrm>
                <a:off x="5462467" y="1824013"/>
                <a:ext cx="220554" cy="533417"/>
                <a:chOff x="579636" y="1785926"/>
                <a:chExt cx="220554" cy="533417"/>
              </a:xfrm>
            </p:grpSpPr>
            <p:sp>
              <p:nvSpPr>
                <p:cNvPr id="70" name="타원 431">
                  <a:extLst>
                    <a:ext uri="{FF2B5EF4-FFF2-40B4-BE49-F238E27FC236}">
                      <a16:creationId xmlns:a16="http://schemas.microsoft.com/office/drawing/2014/main" xmlns="" id="{612E5C20-F923-4AC0-B618-DDC086AEAD98}"/>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 name="모서리가 둥근 직사각형 432">
                  <a:extLst>
                    <a:ext uri="{FF2B5EF4-FFF2-40B4-BE49-F238E27FC236}">
                      <a16:creationId xmlns:a16="http://schemas.microsoft.com/office/drawing/2014/main" xmlns="" id="{3F22268F-0D5E-41CB-9DC0-E0DFF6D0C63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grpSp>
        <p:nvGrpSpPr>
          <p:cNvPr id="84" name="그룹 94">
            <a:extLst>
              <a:ext uri="{FF2B5EF4-FFF2-40B4-BE49-F238E27FC236}">
                <a16:creationId xmlns:a16="http://schemas.microsoft.com/office/drawing/2014/main" xmlns="" id="{2A8504DD-9F41-4EF2-88F5-8C579AB55E9E}"/>
              </a:ext>
            </a:extLst>
          </p:cNvPr>
          <p:cNvGrpSpPr/>
          <p:nvPr/>
        </p:nvGrpSpPr>
        <p:grpSpPr>
          <a:xfrm>
            <a:off x="8485862" y="967814"/>
            <a:ext cx="3486789" cy="1461028"/>
            <a:chOff x="6127094" y="1824013"/>
            <a:chExt cx="2547966" cy="1176359"/>
          </a:xfrm>
        </p:grpSpPr>
        <p:sp>
          <p:nvSpPr>
            <p:cNvPr id="85" name="직사각형 206">
              <a:extLst>
                <a:ext uri="{FF2B5EF4-FFF2-40B4-BE49-F238E27FC236}">
                  <a16:creationId xmlns:a16="http://schemas.microsoft.com/office/drawing/2014/main" xmlns="" id="{52AC26DA-2AB9-47E9-98F4-FFFBF58978E9}"/>
                </a:ext>
              </a:extLst>
            </p:cNvPr>
            <p:cNvSpPr/>
            <p:nvPr/>
          </p:nvSpPr>
          <p:spPr>
            <a:xfrm>
              <a:off x="6127094" y="2000240"/>
              <a:ext cx="2547966" cy="1000132"/>
            </a:xfrm>
            <a:prstGeom prst="rect">
              <a:avLst/>
            </a:prstGeom>
            <a:gradFill>
              <a:gsLst>
                <a:gs pos="0">
                  <a:srgbClr val="60B5CC"/>
                </a:gs>
                <a:gs pos="100000">
                  <a:srgbClr val="3792AB"/>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직각 삼각형 207">
              <a:extLst>
                <a:ext uri="{FF2B5EF4-FFF2-40B4-BE49-F238E27FC236}">
                  <a16:creationId xmlns:a16="http://schemas.microsoft.com/office/drawing/2014/main" xmlns="" id="{45782A55-CE55-470D-A660-E1F68BE2E410}"/>
                </a:ext>
              </a:extLst>
            </p:cNvPr>
            <p:cNvSpPr/>
            <p:nvPr/>
          </p:nvSpPr>
          <p:spPr>
            <a:xfrm rot="16200000">
              <a:off x="846709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87" name="그룹 452">
              <a:extLst>
                <a:ext uri="{FF2B5EF4-FFF2-40B4-BE49-F238E27FC236}">
                  <a16:creationId xmlns:a16="http://schemas.microsoft.com/office/drawing/2014/main" xmlns="" id="{7A46B932-4942-4BD2-8CFF-D4184ED539B2}"/>
                </a:ext>
              </a:extLst>
            </p:cNvPr>
            <p:cNvGrpSpPr/>
            <p:nvPr/>
          </p:nvGrpSpPr>
          <p:grpSpPr>
            <a:xfrm>
              <a:off x="6348238" y="1824013"/>
              <a:ext cx="2105679" cy="506746"/>
              <a:chOff x="6289987" y="1824013"/>
              <a:chExt cx="2216504" cy="533417"/>
            </a:xfrm>
          </p:grpSpPr>
          <p:grpSp>
            <p:nvGrpSpPr>
              <p:cNvPr id="88" name="그룹 209">
                <a:extLst>
                  <a:ext uri="{FF2B5EF4-FFF2-40B4-BE49-F238E27FC236}">
                    <a16:creationId xmlns:a16="http://schemas.microsoft.com/office/drawing/2014/main" xmlns="" id="{168CCBFD-6863-4B94-8366-5EC4CC2C1563}"/>
                  </a:ext>
                </a:extLst>
              </p:cNvPr>
              <p:cNvGrpSpPr/>
              <p:nvPr/>
            </p:nvGrpSpPr>
            <p:grpSpPr>
              <a:xfrm>
                <a:off x="6289987" y="1824013"/>
                <a:ext cx="220554" cy="533417"/>
                <a:chOff x="579636" y="1785926"/>
                <a:chExt cx="220554" cy="533417"/>
              </a:xfrm>
            </p:grpSpPr>
            <p:sp>
              <p:nvSpPr>
                <p:cNvPr id="107" name="타원 230">
                  <a:extLst>
                    <a:ext uri="{FF2B5EF4-FFF2-40B4-BE49-F238E27FC236}">
                      <a16:creationId xmlns:a16="http://schemas.microsoft.com/office/drawing/2014/main" xmlns="" id="{A7E1F966-36D9-4F0A-A7A2-34DD323BA69B}"/>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8" name="모서리가 둥근 직사각형 231">
                  <a:extLst>
                    <a:ext uri="{FF2B5EF4-FFF2-40B4-BE49-F238E27FC236}">
                      <a16:creationId xmlns:a16="http://schemas.microsoft.com/office/drawing/2014/main" xmlns="" id="{86B86D4D-B49B-40B4-8829-F9DFF9B42AA2}"/>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89" name="그룹 434">
                <a:extLst>
                  <a:ext uri="{FF2B5EF4-FFF2-40B4-BE49-F238E27FC236}">
                    <a16:creationId xmlns:a16="http://schemas.microsoft.com/office/drawing/2014/main" xmlns="" id="{C1919CE4-3470-48A6-A17C-ED2B5A70CFE4}"/>
                  </a:ext>
                </a:extLst>
              </p:cNvPr>
              <p:cNvGrpSpPr/>
              <p:nvPr/>
            </p:nvGrpSpPr>
            <p:grpSpPr>
              <a:xfrm>
                <a:off x="6622645" y="1824013"/>
                <a:ext cx="220554" cy="533417"/>
                <a:chOff x="579636" y="1785926"/>
                <a:chExt cx="220554" cy="533417"/>
              </a:xfrm>
            </p:grpSpPr>
            <p:sp>
              <p:nvSpPr>
                <p:cNvPr id="105" name="타원 435">
                  <a:extLst>
                    <a:ext uri="{FF2B5EF4-FFF2-40B4-BE49-F238E27FC236}">
                      <a16:creationId xmlns:a16="http://schemas.microsoft.com/office/drawing/2014/main" xmlns="" id="{06586853-159D-494D-B265-CA9BD2D5D138}"/>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6" name="모서리가 둥근 직사각형 436">
                  <a:extLst>
                    <a:ext uri="{FF2B5EF4-FFF2-40B4-BE49-F238E27FC236}">
                      <a16:creationId xmlns:a16="http://schemas.microsoft.com/office/drawing/2014/main" xmlns="" id="{EBEDC4F5-D6C8-4BF7-948F-979376DA033B}"/>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0" name="그룹 437">
                <a:extLst>
                  <a:ext uri="{FF2B5EF4-FFF2-40B4-BE49-F238E27FC236}">
                    <a16:creationId xmlns:a16="http://schemas.microsoft.com/office/drawing/2014/main" xmlns="" id="{6FD75B1A-65C7-41DA-A01E-393711D289C8}"/>
                  </a:ext>
                </a:extLst>
              </p:cNvPr>
              <p:cNvGrpSpPr/>
              <p:nvPr/>
            </p:nvGrpSpPr>
            <p:grpSpPr>
              <a:xfrm>
                <a:off x="6955303" y="1824013"/>
                <a:ext cx="220554" cy="533417"/>
                <a:chOff x="579636" y="1785926"/>
                <a:chExt cx="220554" cy="533417"/>
              </a:xfrm>
            </p:grpSpPr>
            <p:sp>
              <p:nvSpPr>
                <p:cNvPr id="103" name="타원 438">
                  <a:extLst>
                    <a:ext uri="{FF2B5EF4-FFF2-40B4-BE49-F238E27FC236}">
                      <a16:creationId xmlns:a16="http://schemas.microsoft.com/office/drawing/2014/main" xmlns="" id="{68280FB4-3DFA-47CC-A787-2755CE043556}"/>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4" name="모서리가 둥근 직사각형 439">
                  <a:extLst>
                    <a:ext uri="{FF2B5EF4-FFF2-40B4-BE49-F238E27FC236}">
                      <a16:creationId xmlns:a16="http://schemas.microsoft.com/office/drawing/2014/main" xmlns="" id="{C64FEA1B-8109-4DFE-B31C-A17CCA24E5A6}"/>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1" name="그룹 440">
                <a:extLst>
                  <a:ext uri="{FF2B5EF4-FFF2-40B4-BE49-F238E27FC236}">
                    <a16:creationId xmlns:a16="http://schemas.microsoft.com/office/drawing/2014/main" xmlns="" id="{1DEC7509-1F07-4699-890A-58E7F4DC9ED3}"/>
                  </a:ext>
                </a:extLst>
              </p:cNvPr>
              <p:cNvGrpSpPr/>
              <p:nvPr/>
            </p:nvGrpSpPr>
            <p:grpSpPr>
              <a:xfrm>
                <a:off x="7287961" y="1824013"/>
                <a:ext cx="220554" cy="533417"/>
                <a:chOff x="579636" y="1785926"/>
                <a:chExt cx="220554" cy="533417"/>
              </a:xfrm>
            </p:grpSpPr>
            <p:sp>
              <p:nvSpPr>
                <p:cNvPr id="101" name="타원 441">
                  <a:extLst>
                    <a:ext uri="{FF2B5EF4-FFF2-40B4-BE49-F238E27FC236}">
                      <a16:creationId xmlns:a16="http://schemas.microsoft.com/office/drawing/2014/main" xmlns="" id="{619D5017-C982-4611-87CF-5D3CEA2A2A42}"/>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 name="모서리가 둥근 직사각형 442">
                  <a:extLst>
                    <a:ext uri="{FF2B5EF4-FFF2-40B4-BE49-F238E27FC236}">
                      <a16:creationId xmlns:a16="http://schemas.microsoft.com/office/drawing/2014/main" xmlns="" id="{54ACA242-F66D-4357-94BA-CC0449F4473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2" name="그룹 443">
                <a:extLst>
                  <a:ext uri="{FF2B5EF4-FFF2-40B4-BE49-F238E27FC236}">
                    <a16:creationId xmlns:a16="http://schemas.microsoft.com/office/drawing/2014/main" xmlns="" id="{1EB6B748-F4E1-4659-A16C-60A2EF5A359F}"/>
                  </a:ext>
                </a:extLst>
              </p:cNvPr>
              <p:cNvGrpSpPr/>
              <p:nvPr/>
            </p:nvGrpSpPr>
            <p:grpSpPr>
              <a:xfrm>
                <a:off x="7620619" y="1824013"/>
                <a:ext cx="220554" cy="533417"/>
                <a:chOff x="579636" y="1785926"/>
                <a:chExt cx="220554" cy="533417"/>
              </a:xfrm>
            </p:grpSpPr>
            <p:sp>
              <p:nvSpPr>
                <p:cNvPr id="99" name="타원 444">
                  <a:extLst>
                    <a:ext uri="{FF2B5EF4-FFF2-40B4-BE49-F238E27FC236}">
                      <a16:creationId xmlns:a16="http://schemas.microsoft.com/office/drawing/2014/main" xmlns="" id="{A31CB84A-515E-45CA-8E99-BA71FF61920F}"/>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0" name="모서리가 둥근 직사각형 445">
                  <a:extLst>
                    <a:ext uri="{FF2B5EF4-FFF2-40B4-BE49-F238E27FC236}">
                      <a16:creationId xmlns:a16="http://schemas.microsoft.com/office/drawing/2014/main" xmlns="" id="{7CC8651E-43B6-45D5-B866-742ED7F32D8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3" name="그룹 446">
                <a:extLst>
                  <a:ext uri="{FF2B5EF4-FFF2-40B4-BE49-F238E27FC236}">
                    <a16:creationId xmlns:a16="http://schemas.microsoft.com/office/drawing/2014/main" xmlns="" id="{EC89C221-E194-4E36-ABB9-F972D07E9A18}"/>
                  </a:ext>
                </a:extLst>
              </p:cNvPr>
              <p:cNvGrpSpPr/>
              <p:nvPr/>
            </p:nvGrpSpPr>
            <p:grpSpPr>
              <a:xfrm>
                <a:off x="7953277" y="1824013"/>
                <a:ext cx="220554" cy="533417"/>
                <a:chOff x="579636" y="1785926"/>
                <a:chExt cx="220554" cy="533417"/>
              </a:xfrm>
            </p:grpSpPr>
            <p:sp>
              <p:nvSpPr>
                <p:cNvPr id="97" name="타원 447">
                  <a:extLst>
                    <a:ext uri="{FF2B5EF4-FFF2-40B4-BE49-F238E27FC236}">
                      <a16:creationId xmlns:a16="http://schemas.microsoft.com/office/drawing/2014/main" xmlns="" id="{7B2E281A-B5CF-42FD-931E-1303F41A1EE9}"/>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8" name="모서리가 둥근 직사각형 448">
                  <a:extLst>
                    <a:ext uri="{FF2B5EF4-FFF2-40B4-BE49-F238E27FC236}">
                      <a16:creationId xmlns:a16="http://schemas.microsoft.com/office/drawing/2014/main" xmlns="" id="{B8363FF5-FA73-444D-91A3-06D9F6ED5AC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4" name="그룹 449">
                <a:extLst>
                  <a:ext uri="{FF2B5EF4-FFF2-40B4-BE49-F238E27FC236}">
                    <a16:creationId xmlns:a16="http://schemas.microsoft.com/office/drawing/2014/main" xmlns="" id="{67E525D4-C601-459C-8B2C-AEEB34E840CF}"/>
                  </a:ext>
                </a:extLst>
              </p:cNvPr>
              <p:cNvGrpSpPr/>
              <p:nvPr/>
            </p:nvGrpSpPr>
            <p:grpSpPr>
              <a:xfrm>
                <a:off x="8285937" y="1824013"/>
                <a:ext cx="220554" cy="533417"/>
                <a:chOff x="579636" y="1785926"/>
                <a:chExt cx="220554" cy="533417"/>
              </a:xfrm>
            </p:grpSpPr>
            <p:sp>
              <p:nvSpPr>
                <p:cNvPr id="95" name="타원 450">
                  <a:extLst>
                    <a:ext uri="{FF2B5EF4-FFF2-40B4-BE49-F238E27FC236}">
                      <a16:creationId xmlns:a16="http://schemas.microsoft.com/office/drawing/2014/main" xmlns="" id="{5C4DE591-4996-4D11-8ED8-BC63FE516A2A}"/>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6" name="모서리가 둥근 직사각형 451">
                  <a:extLst>
                    <a:ext uri="{FF2B5EF4-FFF2-40B4-BE49-F238E27FC236}">
                      <a16:creationId xmlns:a16="http://schemas.microsoft.com/office/drawing/2014/main" xmlns="" id="{682D3A04-4061-48B6-9E65-2AF0C0EEF88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sp>
        <p:nvSpPr>
          <p:cNvPr id="109" name="TextBox 132">
            <a:extLst>
              <a:ext uri="{FF2B5EF4-FFF2-40B4-BE49-F238E27FC236}">
                <a16:creationId xmlns:a16="http://schemas.microsoft.com/office/drawing/2014/main" xmlns="" id="{0832F003-508B-4C55-97E7-216992D1F378}"/>
              </a:ext>
            </a:extLst>
          </p:cNvPr>
          <p:cNvSpPr txBox="1"/>
          <p:nvPr/>
        </p:nvSpPr>
        <p:spPr>
          <a:xfrm>
            <a:off x="495080" y="1529035"/>
            <a:ext cx="986647" cy="646331"/>
          </a:xfrm>
          <a:prstGeom prst="rect">
            <a:avLst/>
          </a:prstGeom>
          <a:noFill/>
          <a:ln w="9525">
            <a:noFill/>
          </a:ln>
        </p:spPr>
        <p:txBody>
          <a:bodyPr wrap="square">
            <a:spAutoFit/>
          </a:bodyPr>
          <a:lstStyle/>
          <a:p>
            <a:pPr lvl="0" algn="ctr"/>
            <a:r>
              <a:rPr lang="en-US" altLang="ko-KR" sz="3600" b="1">
                <a:solidFill>
                  <a:schemeClr val="bg1"/>
                </a:solidFill>
                <a:latin typeface="Arial" panose="020B0604020202020204" pitchFamily="34" charset="0"/>
                <a:ea typeface="HY견고딕" pitchFamily="18" charset="-127"/>
              </a:rPr>
              <a:t>1</a:t>
            </a:r>
            <a:endParaRPr lang="en-US" altLang="ko-KR" sz="1400" b="1" dirty="0">
              <a:solidFill>
                <a:schemeClr val="bg1"/>
              </a:solidFill>
              <a:latin typeface="Arial" panose="020B0604020202020204" pitchFamily="34" charset="0"/>
              <a:ea typeface="HY견고딕" pitchFamily="18" charset="-127"/>
            </a:endParaRPr>
          </a:p>
        </p:txBody>
      </p:sp>
      <p:sp>
        <p:nvSpPr>
          <p:cNvPr id="110" name="TextBox 109">
            <a:extLst>
              <a:ext uri="{FF2B5EF4-FFF2-40B4-BE49-F238E27FC236}">
                <a16:creationId xmlns:a16="http://schemas.microsoft.com/office/drawing/2014/main" xmlns="" id="{F51525B5-986E-4F07-B77D-A31ACAEF9BEB}"/>
              </a:ext>
            </a:extLst>
          </p:cNvPr>
          <p:cNvSpPr txBox="1"/>
          <p:nvPr/>
        </p:nvSpPr>
        <p:spPr>
          <a:xfrm>
            <a:off x="1177074" y="1477876"/>
            <a:ext cx="2481562" cy="83099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lang="en-US" sz="2400" b="1" i="1">
                <a:effectLst/>
                <a:latin typeface="Times New Roman" panose="02020603050405020304" pitchFamily="18" charset="0"/>
                <a:ea typeface="Times New Roman" panose="02020603050405020304" pitchFamily="18" charset="0"/>
              </a:rPr>
              <a:t>Tham gia các loại b</a:t>
            </a:r>
            <a:r>
              <a:rPr lang="vi-VN" sz="2400" b="1" i="1">
                <a:latin typeface="Times New Roman" panose="02020603050405020304" pitchFamily="18" charset="0"/>
                <a:ea typeface="Times New Roman" panose="02020603050405020304" pitchFamily="18" charset="0"/>
              </a:rPr>
              <a:t>ả</a:t>
            </a:r>
            <a:r>
              <a:rPr lang="en-US" sz="2400" b="1" i="1">
                <a:effectLst/>
                <a:latin typeface="Times New Roman" panose="02020603050405020304" pitchFamily="18" charset="0"/>
                <a:ea typeface="Times New Roman" panose="02020603050405020304" pitchFamily="18" charset="0"/>
              </a:rPr>
              <a:t>o hiểm:</a:t>
            </a:r>
            <a:r>
              <a:rPr lang="en-US" sz="2400" b="1">
                <a:effectLst/>
                <a:latin typeface="Times New Roman" panose="02020603050405020304" pitchFamily="18" charset="0"/>
                <a:ea typeface="Times New Roman" panose="02020603050405020304" pitchFamily="18" charset="0"/>
              </a:rPr>
              <a:t> </a:t>
            </a:r>
            <a:endParaRPr kumimoji="0" lang="en-US" altLang="ko-KR"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
        <p:nvSpPr>
          <p:cNvPr id="111" name="TextBox 174">
            <a:extLst>
              <a:ext uri="{FF2B5EF4-FFF2-40B4-BE49-F238E27FC236}">
                <a16:creationId xmlns:a16="http://schemas.microsoft.com/office/drawing/2014/main" xmlns="" id="{DA3B7C09-F746-4ACD-A01E-18F53F2B1137}"/>
              </a:ext>
            </a:extLst>
          </p:cNvPr>
          <p:cNvSpPr txBox="1"/>
          <p:nvPr/>
        </p:nvSpPr>
        <p:spPr>
          <a:xfrm>
            <a:off x="4388606" y="1543100"/>
            <a:ext cx="986647" cy="630942"/>
          </a:xfrm>
          <a:prstGeom prst="rect">
            <a:avLst/>
          </a:prstGeom>
          <a:noFill/>
          <a:ln w="9525">
            <a:noFill/>
          </a:ln>
        </p:spPr>
        <p:txBody>
          <a:bodyPr wrap="square">
            <a:spAutoFit/>
          </a:bodyPr>
          <a:lstStyle/>
          <a:p>
            <a:pPr lvl="0" algn="ctr"/>
            <a:r>
              <a:rPr lang="en-US" altLang="ko-KR" sz="3500" b="1">
                <a:solidFill>
                  <a:schemeClr val="bg1"/>
                </a:solidFill>
                <a:latin typeface="Arial" panose="020B0604020202020204" pitchFamily="34" charset="0"/>
                <a:ea typeface="HY견고딕" pitchFamily="18" charset="-127"/>
              </a:rPr>
              <a:t>2</a:t>
            </a:r>
            <a:endParaRPr lang="en-US" altLang="ko-KR" sz="1400" b="1" dirty="0">
              <a:solidFill>
                <a:schemeClr val="bg1"/>
              </a:solidFill>
              <a:latin typeface="Arial" panose="020B0604020202020204" pitchFamily="34" charset="0"/>
              <a:ea typeface="HY견고딕" pitchFamily="18" charset="-127"/>
            </a:endParaRPr>
          </a:p>
        </p:txBody>
      </p:sp>
      <p:sp>
        <p:nvSpPr>
          <p:cNvPr id="112" name="TextBox 111">
            <a:extLst>
              <a:ext uri="{FF2B5EF4-FFF2-40B4-BE49-F238E27FC236}">
                <a16:creationId xmlns:a16="http://schemas.microsoft.com/office/drawing/2014/main" xmlns="" id="{BEB422AB-DC1E-43A9-8BE8-A6604950CFD0}"/>
              </a:ext>
            </a:extLst>
          </p:cNvPr>
          <p:cNvSpPr txBox="1"/>
          <p:nvPr/>
        </p:nvSpPr>
        <p:spPr>
          <a:xfrm>
            <a:off x="5114923" y="1501570"/>
            <a:ext cx="2509713" cy="83099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lang="en-US" sz="2400" b="1" i="1">
                <a:effectLst/>
                <a:latin typeface="Times New Roman" panose="02020603050405020304" pitchFamily="18" charset="0"/>
                <a:ea typeface="Times New Roman" panose="02020603050405020304" pitchFamily="18" charset="0"/>
              </a:rPr>
              <a:t>Giáo dục kỹ năng sống: </a:t>
            </a:r>
            <a:endParaRPr kumimoji="0" lang="en-US" altLang="ko-KR" sz="32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
        <p:nvSpPr>
          <p:cNvPr id="113" name="TextBox 204">
            <a:extLst>
              <a:ext uri="{FF2B5EF4-FFF2-40B4-BE49-F238E27FC236}">
                <a16:creationId xmlns:a16="http://schemas.microsoft.com/office/drawing/2014/main" xmlns="" id="{48026FB0-2D22-4876-92DC-F31495C2E949}"/>
              </a:ext>
            </a:extLst>
          </p:cNvPr>
          <p:cNvSpPr txBox="1"/>
          <p:nvPr/>
        </p:nvSpPr>
        <p:spPr>
          <a:xfrm>
            <a:off x="8454127" y="1417664"/>
            <a:ext cx="986648" cy="630942"/>
          </a:xfrm>
          <a:prstGeom prst="rect">
            <a:avLst/>
          </a:prstGeom>
          <a:noFill/>
          <a:ln w="9525">
            <a:noFill/>
          </a:ln>
        </p:spPr>
        <p:txBody>
          <a:bodyPr wrap="square">
            <a:spAutoFit/>
          </a:bodyPr>
          <a:lstStyle/>
          <a:p>
            <a:pPr lvl="0" algn="ctr"/>
            <a:r>
              <a:rPr lang="en-US" altLang="ko-KR" sz="3500" b="1">
                <a:solidFill>
                  <a:schemeClr val="bg1"/>
                </a:solidFill>
                <a:latin typeface="Arial" panose="020B0604020202020204" pitchFamily="34" charset="0"/>
                <a:ea typeface="HY견고딕" pitchFamily="18" charset="-127"/>
              </a:rPr>
              <a:t>3</a:t>
            </a:r>
            <a:endParaRPr lang="en-US" altLang="ko-KR" sz="1400" b="1" dirty="0">
              <a:solidFill>
                <a:schemeClr val="bg1"/>
              </a:solidFill>
              <a:latin typeface="Arial" panose="020B0604020202020204" pitchFamily="34" charset="0"/>
              <a:ea typeface="HY견고딕" pitchFamily="18" charset="-127"/>
            </a:endParaRPr>
          </a:p>
        </p:txBody>
      </p:sp>
      <p:sp>
        <p:nvSpPr>
          <p:cNvPr id="114" name="TextBox 113">
            <a:extLst>
              <a:ext uri="{FF2B5EF4-FFF2-40B4-BE49-F238E27FC236}">
                <a16:creationId xmlns:a16="http://schemas.microsoft.com/office/drawing/2014/main" xmlns="" id="{66A90D25-0EE5-49A4-9FD0-3C269AFB3499}"/>
              </a:ext>
            </a:extLst>
          </p:cNvPr>
          <p:cNvSpPr txBox="1"/>
          <p:nvPr/>
        </p:nvSpPr>
        <p:spPr>
          <a:xfrm>
            <a:off x="9115492" y="1487504"/>
            <a:ext cx="2588754" cy="461665"/>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lang="en-US" sz="2400" b="1" i="1">
                <a:effectLst/>
                <a:latin typeface="Times New Roman" panose="02020603050405020304" pitchFamily="18" charset="0"/>
                <a:ea typeface="Times New Roman" panose="02020603050405020304" pitchFamily="18" charset="0"/>
              </a:rPr>
              <a:t>Triển khai </a:t>
            </a:r>
            <a:r>
              <a:rPr lang="vi-VN" sz="2400" b="1" i="1">
                <a:effectLst/>
                <a:latin typeface="Times New Roman" panose="02020603050405020304" pitchFamily="18" charset="0"/>
                <a:ea typeface="Times New Roman" panose="02020603050405020304" pitchFamily="18" charset="0"/>
              </a:rPr>
              <a:t>SLLĐT</a:t>
            </a:r>
            <a:endParaRPr kumimoji="0" lang="en-US" altLang="ko-KR"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Tree>
    <p:extLst>
      <p:ext uri="{BB962C8B-B14F-4D97-AF65-F5344CB8AC3E}">
        <p14:creationId xmlns:p14="http://schemas.microsoft.com/office/powerpoint/2010/main" val="256790307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arn(inVertical)">
                                      <p:cBhvr>
                                        <p:cTn id="35" dur="500"/>
                                        <p:tgtEl>
                                          <p:spTgt spid="59"/>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barn(inVertical)">
                                      <p:cBhvr>
                                        <p:cTn id="39" dur="500"/>
                                        <p:tgtEl>
                                          <p:spTgt spid="84"/>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barn(inVertical)">
                                      <p:cBhvr>
                                        <p:cTn id="43" dur="500"/>
                                        <p:tgtEl>
                                          <p:spTgt spid="109"/>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barn(inVertical)">
                                      <p:cBhvr>
                                        <p:cTn id="51" dur="500"/>
                                        <p:tgtEl>
                                          <p:spTgt spid="111"/>
                                        </p:tgtEl>
                                      </p:cBhvr>
                                    </p:animEffect>
                                  </p:childTnLst>
                                </p:cTn>
                              </p:par>
                            </p:childTnLst>
                          </p:cTn>
                        </p:par>
                        <p:par>
                          <p:cTn id="52" fill="hold">
                            <p:stCondLst>
                              <p:cond delay="6000"/>
                            </p:stCondLst>
                            <p:childTnLst>
                              <p:par>
                                <p:cTn id="53" presetID="16" presetClass="entr" presetSubtype="21" fill="hold" grpId="0" nodeType="after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barn(inVertical)">
                                      <p:cBhvr>
                                        <p:cTn id="55" dur="500"/>
                                        <p:tgtEl>
                                          <p:spTgt spid="112"/>
                                        </p:tgtEl>
                                      </p:cBhvr>
                                    </p:animEffect>
                                  </p:childTnLst>
                                </p:cTn>
                              </p:par>
                            </p:childTnLst>
                          </p:cTn>
                        </p:par>
                        <p:par>
                          <p:cTn id="56" fill="hold">
                            <p:stCondLst>
                              <p:cond delay="6500"/>
                            </p:stCondLst>
                            <p:childTnLst>
                              <p:par>
                                <p:cTn id="57" presetID="16" presetClass="entr" presetSubtype="21" fill="hold" grpId="0" nodeType="after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barn(inVertical)">
                                      <p:cBhvr>
                                        <p:cTn id="59" dur="500"/>
                                        <p:tgtEl>
                                          <p:spTgt spid="113"/>
                                        </p:tgtEl>
                                      </p:cBhvr>
                                    </p:animEffect>
                                  </p:childTnLst>
                                </p:cTn>
                              </p:par>
                            </p:childTnLst>
                          </p:cTn>
                        </p:par>
                        <p:par>
                          <p:cTn id="60" fill="hold">
                            <p:stCondLst>
                              <p:cond delay="7000"/>
                            </p:stCondLst>
                            <p:childTnLst>
                              <p:par>
                                <p:cTn id="61" presetID="16" presetClass="entr" presetSubtype="21" fill="hold" grpId="0" nodeType="after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P spid="32" grpId="0" animBg="1"/>
      <p:bldP spid="33" grpId="0"/>
      <p:bldP spid="109" grpId="0"/>
      <p:bldP spid="110" grpId="0"/>
      <p:bldP spid="111" grpId="0"/>
      <p:bldP spid="112" grpId="0"/>
      <p:bldP spid="113" grpId="0"/>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95">
            <a:extLst>
              <a:ext uri="{FF2B5EF4-FFF2-40B4-BE49-F238E27FC236}">
                <a16:creationId xmlns:a16="http://schemas.microsoft.com/office/drawing/2014/main" xmlns="" id="{A16F5D94-449A-4741-84E5-E0829325186D}"/>
              </a:ext>
            </a:extLst>
          </p:cNvPr>
          <p:cNvSpPr/>
          <p:nvPr/>
        </p:nvSpPr>
        <p:spPr>
          <a:xfrm>
            <a:off x="488731" y="1170260"/>
            <a:ext cx="3488062" cy="5146134"/>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29" name="TextBox 28">
            <a:extLst>
              <a:ext uri="{FF2B5EF4-FFF2-40B4-BE49-F238E27FC236}">
                <a16:creationId xmlns:a16="http://schemas.microsoft.com/office/drawing/2014/main" xmlns="" id="{057C5E71-03B4-485A-AACD-2D5B2987C94A}"/>
              </a:ext>
            </a:extLst>
          </p:cNvPr>
          <p:cNvSpPr txBox="1"/>
          <p:nvPr/>
        </p:nvSpPr>
        <p:spPr>
          <a:xfrm>
            <a:off x="539531" y="2365648"/>
            <a:ext cx="3468997" cy="4093428"/>
          </a:xfrm>
          <a:prstGeom prst="rect">
            <a:avLst/>
          </a:prstGeom>
          <a:noFill/>
        </p:spPr>
        <p:txBody>
          <a:bodyPr wrap="square" rtlCol="0">
            <a:spAutoFit/>
          </a:bodyPr>
          <a:lstStyle/>
          <a:p>
            <a:pPr marL="54610" algn="just"/>
            <a:r>
              <a:rPr lang="en-US" sz="2000">
                <a:latin typeface="Times New Roman" panose="02020603050405020304" pitchFamily="18" charset="0"/>
                <a:cs typeface="Times New Roman" panose="02020603050405020304" pitchFamily="18" charset="0"/>
              </a:rPr>
              <a:t>Để chuẩn bị tốt cho thi tiếng Anh vào THPT và thực hiện đề án ngoại ngữ 2020,</a:t>
            </a:r>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được sự cho phép của sở, phòng GD&amp;ĐT nhà trường liên kết với </a:t>
            </a:r>
            <a:r>
              <a:rPr lang="vi-VN" sz="2000">
                <a:latin typeface="Times New Roman" panose="02020603050405020304" pitchFamily="18" charset="0"/>
                <a:cs typeface="Times New Roman" panose="02020603050405020304" pitchFamily="18" charset="0"/>
              </a:rPr>
              <a:t>TT</a:t>
            </a:r>
            <a:r>
              <a:rPr lang="en-US" sz="2000">
                <a:latin typeface="Times New Roman" panose="02020603050405020304" pitchFamily="18" charset="0"/>
                <a:cs typeface="Times New Roman" panose="02020603050405020304" pitchFamily="18" charset="0"/>
              </a:rPr>
              <a:t> Washington tổ chức cho HS  khối 6,7,8  học tiếng Anh với </a:t>
            </a:r>
            <a:r>
              <a:rPr lang="vi-VN" sz="2000">
                <a:latin typeface="Times New Roman" panose="02020603050405020304" pitchFamily="18" charset="0"/>
                <a:cs typeface="Times New Roman" panose="02020603050405020304" pitchFamily="18" charset="0"/>
              </a:rPr>
              <a:t>GV</a:t>
            </a:r>
            <a:r>
              <a:rPr lang="en-US" sz="2000">
                <a:latin typeface="Times New Roman" panose="02020603050405020304" pitchFamily="18" charset="0"/>
                <a:cs typeface="Times New Roman" panose="02020603050405020304" pitchFamily="18" charset="0"/>
              </a:rPr>
              <a:t> bản ngữ để củng cố kiến thức cơ bản, tăng khả năng nghe, nói cho </a:t>
            </a:r>
            <a:r>
              <a:rPr lang="vi-VN" sz="2000">
                <a:latin typeface="Times New Roman" panose="02020603050405020304" pitchFamily="18" charset="0"/>
                <a:cs typeface="Times New Roman" panose="02020603050405020304" pitchFamily="18" charset="0"/>
              </a:rPr>
              <a:t>HS</a:t>
            </a:r>
            <a:r>
              <a:rPr lang="en-US" sz="2000">
                <a:latin typeface="Times New Roman" panose="02020603050405020304" pitchFamily="18" charset="0"/>
                <a:cs typeface="Times New Roman" panose="02020603050405020304" pitchFamily="18" charset="0"/>
              </a:rPr>
              <a:t>. Mỗi tuần 1 tiết, mỗi tiết 45.000đ,</a:t>
            </a:r>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Học online giảm 40% nên mỗi tiết là 27.000đ.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직사각형 171">
            <a:extLst>
              <a:ext uri="{FF2B5EF4-FFF2-40B4-BE49-F238E27FC236}">
                <a16:creationId xmlns:a16="http://schemas.microsoft.com/office/drawing/2014/main" xmlns="" id="{0453D9AF-9273-425A-BE98-F36385F84E6D}"/>
              </a:ext>
            </a:extLst>
          </p:cNvPr>
          <p:cNvSpPr/>
          <p:nvPr/>
        </p:nvSpPr>
        <p:spPr>
          <a:xfrm>
            <a:off x="4369557" y="1184324"/>
            <a:ext cx="3622464" cy="5146133"/>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TextBox 30">
            <a:extLst>
              <a:ext uri="{FF2B5EF4-FFF2-40B4-BE49-F238E27FC236}">
                <a16:creationId xmlns:a16="http://schemas.microsoft.com/office/drawing/2014/main" xmlns="" id="{336341FA-0E32-4455-B0FD-BD5761ADF928}"/>
              </a:ext>
            </a:extLst>
          </p:cNvPr>
          <p:cNvSpPr txBox="1"/>
          <p:nvPr/>
        </p:nvSpPr>
        <p:spPr>
          <a:xfrm>
            <a:off x="4420357" y="2379712"/>
            <a:ext cx="3457551" cy="1631216"/>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Mỗi suất ăn là 28.000 đ</a:t>
            </a:r>
            <a:r>
              <a:rPr lang="vi-VN" sz="2000">
                <a:latin typeface="Times New Roman" panose="02020603050405020304" pitchFamily="18" charset="0"/>
                <a:cs typeface="Times New Roman" panose="02020603050405020304" pitchFamily="18" charset="0"/>
              </a:rPr>
              <a:t>ồng</a:t>
            </a:r>
            <a:r>
              <a:rPr lang="en-US" sz="2000">
                <a:latin typeface="Times New Roman" panose="02020603050405020304" pitchFamily="18" charset="0"/>
                <a:cs typeface="Times New Roman" panose="02020603050405020304" pitchFamily="18" charset="0"/>
              </a:rPr>
              <a:t>. Phụ huynh đăng ký với GVCN trong cuộc họp phụ huynh để triển khai khi các con học trực tiếp tại trường.</a:t>
            </a:r>
            <a:endParaRPr lang="en-US" altLang="ko-KR" sz="1400" dirty="0">
              <a:solidFill>
                <a:srgbClr val="595959"/>
              </a:solidFill>
              <a:latin typeface="Times New Roman" panose="02020603050405020304" pitchFamily="18" charset="0"/>
              <a:ea typeface="HY견고딕" pitchFamily="18" charset="-127"/>
              <a:cs typeface="Times New Roman" panose="02020603050405020304" pitchFamily="18" charset="0"/>
            </a:endParaRPr>
          </a:p>
        </p:txBody>
      </p:sp>
      <p:sp>
        <p:nvSpPr>
          <p:cNvPr id="32" name="직사각형 201">
            <a:extLst>
              <a:ext uri="{FF2B5EF4-FFF2-40B4-BE49-F238E27FC236}">
                <a16:creationId xmlns:a16="http://schemas.microsoft.com/office/drawing/2014/main" xmlns="" id="{E135742D-BFA3-4D47-A339-5BD5E0E7FAAB}"/>
              </a:ext>
            </a:extLst>
          </p:cNvPr>
          <p:cNvSpPr/>
          <p:nvPr/>
        </p:nvSpPr>
        <p:spPr>
          <a:xfrm>
            <a:off x="8485862" y="1144025"/>
            <a:ext cx="3486789" cy="5146133"/>
          </a:xfrm>
          <a:prstGeom prst="rect">
            <a:avLst/>
          </a:prstGeom>
          <a:solidFill>
            <a:schemeClr val="bg1"/>
          </a:solidFill>
          <a:ln w="19050">
            <a:solidFill>
              <a:schemeClr val="bg1">
                <a:lumMod val="75000"/>
              </a:schemeClr>
            </a:solidFill>
          </a:ln>
          <a:effectLst>
            <a:outerShdw blurRad="508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TextBox 32">
            <a:extLst>
              <a:ext uri="{FF2B5EF4-FFF2-40B4-BE49-F238E27FC236}">
                <a16:creationId xmlns:a16="http://schemas.microsoft.com/office/drawing/2014/main" xmlns="" id="{529978AA-5108-4E83-8DCE-66C93849514E}"/>
              </a:ext>
            </a:extLst>
          </p:cNvPr>
          <p:cNvSpPr txBox="1"/>
          <p:nvPr/>
        </p:nvSpPr>
        <p:spPr>
          <a:xfrm>
            <a:off x="8485861" y="2541173"/>
            <a:ext cx="3486789" cy="2246769"/>
          </a:xfrm>
          <a:prstGeom prst="rect">
            <a:avLst/>
          </a:prstGeom>
          <a:noFill/>
        </p:spPr>
        <p:txBody>
          <a:bodyPr wrap="square" rtlCol="0">
            <a:spAutoFit/>
          </a:bodyPr>
          <a:lstStyle/>
          <a:p>
            <a:pPr marL="54610" indent="228600" algn="just"/>
            <a:r>
              <a:rPr lang="en-US" sz="2000">
                <a:latin typeface="Times New Roman" panose="02020603050405020304" pitchFamily="18" charset="0"/>
                <a:cs typeface="Times New Roman" panose="02020603050405020304" pitchFamily="18" charset="0"/>
              </a:rPr>
              <a:t>Khối 6,7</a:t>
            </a:r>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các con sẽ học khi các con đến trường 1 tuần 1 tiết, học phí 50.000đ/ 1 tiết.</a:t>
            </a:r>
            <a:r>
              <a:rPr lang="vi-VN" sz="2000">
                <a:latin typeface="Times New Roman" panose="02020603050405020304" pitchFamily="18" charset="0"/>
                <a:cs typeface="Times New Roman" panose="02020603050405020304" pitchFamily="18" charset="0"/>
              </a:rPr>
              <a:t> </a:t>
            </a:r>
          </a:p>
          <a:p>
            <a:pPr marL="54610" indent="228600" algn="just"/>
            <a:r>
              <a:rPr lang="en-US" sz="2000">
                <a:latin typeface="Times New Roman" panose="02020603050405020304" pitchFamily="18" charset="0"/>
                <a:cs typeface="Times New Roman" panose="02020603050405020304" pitchFamily="18" charset="0"/>
              </a:rPr>
              <a:t>Khối </a:t>
            </a:r>
            <a:r>
              <a:rPr lang="vi-VN" sz="2000">
                <a:latin typeface="Times New Roman" panose="02020603050405020304" pitchFamily="18" charset="0"/>
                <a:cs typeface="Times New Roman" panose="02020603050405020304" pitchFamily="18" charset="0"/>
              </a:rPr>
              <a:t>6</a:t>
            </a:r>
            <a:r>
              <a:rPr lang="en-US" sz="2000">
                <a:latin typeface="Times New Roman" panose="02020603050405020304" pitchFamily="18" charset="0"/>
                <a:cs typeface="Times New Roman" panose="02020603050405020304" pitchFamily="18" charset="0"/>
              </a:rPr>
              <a:t> phụ huynh cho các con tham gia học cả lớp là tốt nhất. Tổ chức theo câu lạc bộ sẽ khó khăn hơn.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4" name="그룹 92">
            <a:extLst>
              <a:ext uri="{FF2B5EF4-FFF2-40B4-BE49-F238E27FC236}">
                <a16:creationId xmlns:a16="http://schemas.microsoft.com/office/drawing/2014/main" xmlns="" id="{BC5F7606-8906-4392-8D86-62A29B749418}"/>
              </a:ext>
            </a:extLst>
          </p:cNvPr>
          <p:cNvGrpSpPr/>
          <p:nvPr/>
        </p:nvGrpSpPr>
        <p:grpSpPr>
          <a:xfrm>
            <a:off x="488731" y="994048"/>
            <a:ext cx="3519797" cy="1277309"/>
            <a:chOff x="474634" y="1824013"/>
            <a:chExt cx="2547966" cy="1176359"/>
          </a:xfrm>
        </p:grpSpPr>
        <p:sp>
          <p:nvSpPr>
            <p:cNvPr id="35" name="직사각형 100">
              <a:extLst>
                <a:ext uri="{FF2B5EF4-FFF2-40B4-BE49-F238E27FC236}">
                  <a16:creationId xmlns:a16="http://schemas.microsoft.com/office/drawing/2014/main" xmlns="" id="{474D3759-4BD5-4F5D-9F44-1F214480C51F}"/>
                </a:ext>
              </a:extLst>
            </p:cNvPr>
            <p:cNvSpPr/>
            <p:nvPr/>
          </p:nvSpPr>
          <p:spPr>
            <a:xfrm>
              <a:off x="474634" y="2000240"/>
              <a:ext cx="2547966" cy="1000132"/>
            </a:xfrm>
            <a:prstGeom prst="rect">
              <a:avLst/>
            </a:prstGeom>
            <a:gradFill>
              <a:gsLst>
                <a:gs pos="0">
                  <a:srgbClr val="6BB76D"/>
                </a:gs>
                <a:gs pos="100000">
                  <a:srgbClr val="448E46"/>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36" name="직각 삼각형 127">
              <a:extLst>
                <a:ext uri="{FF2B5EF4-FFF2-40B4-BE49-F238E27FC236}">
                  <a16:creationId xmlns:a16="http://schemas.microsoft.com/office/drawing/2014/main" xmlns="" id="{75D6314B-3EC9-43A6-A02F-522933CA6C0E}"/>
                </a:ext>
              </a:extLst>
            </p:cNvPr>
            <p:cNvSpPr/>
            <p:nvPr/>
          </p:nvSpPr>
          <p:spPr>
            <a:xfrm rot="16200000">
              <a:off x="281463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nvGrpSpPr>
            <p:cNvPr id="37" name="그룹 414">
              <a:extLst>
                <a:ext uri="{FF2B5EF4-FFF2-40B4-BE49-F238E27FC236}">
                  <a16:creationId xmlns:a16="http://schemas.microsoft.com/office/drawing/2014/main" xmlns="" id="{E1F70359-3851-4139-93E7-94CDA87D15B1}"/>
                </a:ext>
              </a:extLst>
            </p:cNvPr>
            <p:cNvGrpSpPr/>
            <p:nvPr/>
          </p:nvGrpSpPr>
          <p:grpSpPr>
            <a:xfrm>
              <a:off x="694136" y="1824013"/>
              <a:ext cx="2108963" cy="506746"/>
              <a:chOff x="637527" y="1824013"/>
              <a:chExt cx="2219961" cy="533417"/>
            </a:xfrm>
          </p:grpSpPr>
          <p:grpSp>
            <p:nvGrpSpPr>
              <p:cNvPr id="38" name="그룹 137">
                <a:extLst>
                  <a:ext uri="{FF2B5EF4-FFF2-40B4-BE49-F238E27FC236}">
                    <a16:creationId xmlns:a16="http://schemas.microsoft.com/office/drawing/2014/main" xmlns="" id="{CB3524D2-FAE4-4688-9FF9-D2BF86069101}"/>
                  </a:ext>
                </a:extLst>
              </p:cNvPr>
              <p:cNvGrpSpPr/>
              <p:nvPr/>
            </p:nvGrpSpPr>
            <p:grpSpPr>
              <a:xfrm>
                <a:off x="637527" y="1824013"/>
                <a:ext cx="220554" cy="533417"/>
                <a:chOff x="579636" y="1785926"/>
                <a:chExt cx="220554" cy="533417"/>
              </a:xfrm>
            </p:grpSpPr>
            <p:sp>
              <p:nvSpPr>
                <p:cNvPr id="57" name="타원 103">
                  <a:extLst>
                    <a:ext uri="{FF2B5EF4-FFF2-40B4-BE49-F238E27FC236}">
                      <a16:creationId xmlns:a16="http://schemas.microsoft.com/office/drawing/2014/main" xmlns="" id="{9B8554D9-DAED-4EDD-8037-EC6908492773}"/>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8" name="모서리가 둥근 직사각형 102">
                  <a:extLst>
                    <a:ext uri="{FF2B5EF4-FFF2-40B4-BE49-F238E27FC236}">
                      <a16:creationId xmlns:a16="http://schemas.microsoft.com/office/drawing/2014/main" xmlns="" id="{6EB8FEC0-FD91-4FD0-B6AB-FF4C96648F84}"/>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9" name="그룹 396">
                <a:extLst>
                  <a:ext uri="{FF2B5EF4-FFF2-40B4-BE49-F238E27FC236}">
                    <a16:creationId xmlns:a16="http://schemas.microsoft.com/office/drawing/2014/main" xmlns="" id="{335EDF68-3050-460E-8AED-1D2406255712}"/>
                  </a:ext>
                </a:extLst>
              </p:cNvPr>
              <p:cNvGrpSpPr/>
              <p:nvPr/>
            </p:nvGrpSpPr>
            <p:grpSpPr>
              <a:xfrm>
                <a:off x="970762" y="1824013"/>
                <a:ext cx="220554" cy="533417"/>
                <a:chOff x="579636" y="1785926"/>
                <a:chExt cx="220554" cy="533417"/>
              </a:xfrm>
            </p:grpSpPr>
            <p:sp>
              <p:nvSpPr>
                <p:cNvPr id="55" name="타원 397">
                  <a:extLst>
                    <a:ext uri="{FF2B5EF4-FFF2-40B4-BE49-F238E27FC236}">
                      <a16:creationId xmlns:a16="http://schemas.microsoft.com/office/drawing/2014/main" xmlns="" id="{F393D0AA-B030-4758-A029-946C073CB63A}"/>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6" name="모서리가 둥근 직사각형 398">
                  <a:extLst>
                    <a:ext uri="{FF2B5EF4-FFF2-40B4-BE49-F238E27FC236}">
                      <a16:creationId xmlns:a16="http://schemas.microsoft.com/office/drawing/2014/main" xmlns="" id="{8E11B112-BEDC-4A0D-BDB8-F0E486C3DA92}"/>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0" name="그룹 399">
                <a:extLst>
                  <a:ext uri="{FF2B5EF4-FFF2-40B4-BE49-F238E27FC236}">
                    <a16:creationId xmlns:a16="http://schemas.microsoft.com/office/drawing/2014/main" xmlns="" id="{C4775C28-CD02-4E70-ADED-8262258834BC}"/>
                  </a:ext>
                </a:extLst>
              </p:cNvPr>
              <p:cNvGrpSpPr/>
              <p:nvPr/>
            </p:nvGrpSpPr>
            <p:grpSpPr>
              <a:xfrm>
                <a:off x="1303997" y="1824013"/>
                <a:ext cx="220554" cy="533417"/>
                <a:chOff x="579636" y="1785926"/>
                <a:chExt cx="220554" cy="533417"/>
              </a:xfrm>
            </p:grpSpPr>
            <p:sp>
              <p:nvSpPr>
                <p:cNvPr id="53" name="타원 400">
                  <a:extLst>
                    <a:ext uri="{FF2B5EF4-FFF2-40B4-BE49-F238E27FC236}">
                      <a16:creationId xmlns:a16="http://schemas.microsoft.com/office/drawing/2014/main" xmlns="" id="{FA5AEBE5-4DCC-4911-A929-F998C535C2DC}"/>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4" name="모서리가 둥근 직사각형 401">
                  <a:extLst>
                    <a:ext uri="{FF2B5EF4-FFF2-40B4-BE49-F238E27FC236}">
                      <a16:creationId xmlns:a16="http://schemas.microsoft.com/office/drawing/2014/main" xmlns="" id="{C8AC6790-74B4-402F-8507-210726FCA361}"/>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1" name="그룹 402">
                <a:extLst>
                  <a:ext uri="{FF2B5EF4-FFF2-40B4-BE49-F238E27FC236}">
                    <a16:creationId xmlns:a16="http://schemas.microsoft.com/office/drawing/2014/main" xmlns="" id="{69CCB8AD-79CE-4E47-9F78-202FB2E2FE84}"/>
                  </a:ext>
                </a:extLst>
              </p:cNvPr>
              <p:cNvGrpSpPr/>
              <p:nvPr/>
            </p:nvGrpSpPr>
            <p:grpSpPr>
              <a:xfrm>
                <a:off x="1637232" y="1824013"/>
                <a:ext cx="220554" cy="533417"/>
                <a:chOff x="579636" y="1785926"/>
                <a:chExt cx="220554" cy="533417"/>
              </a:xfrm>
            </p:grpSpPr>
            <p:sp>
              <p:nvSpPr>
                <p:cNvPr id="51" name="타원 403">
                  <a:extLst>
                    <a:ext uri="{FF2B5EF4-FFF2-40B4-BE49-F238E27FC236}">
                      <a16:creationId xmlns:a16="http://schemas.microsoft.com/office/drawing/2014/main" xmlns="" id="{DAB05AEB-03AA-467E-B894-D521F7C203CE}"/>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2" name="모서리가 둥근 직사각형 404">
                  <a:extLst>
                    <a:ext uri="{FF2B5EF4-FFF2-40B4-BE49-F238E27FC236}">
                      <a16:creationId xmlns:a16="http://schemas.microsoft.com/office/drawing/2014/main" xmlns="" id="{C035C7A5-AF91-4441-927F-4A34ACC15B0A}"/>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2" name="그룹 405">
                <a:extLst>
                  <a:ext uri="{FF2B5EF4-FFF2-40B4-BE49-F238E27FC236}">
                    <a16:creationId xmlns:a16="http://schemas.microsoft.com/office/drawing/2014/main" xmlns="" id="{7466E9EC-9676-44E1-A150-2D29A1817E3D}"/>
                  </a:ext>
                </a:extLst>
              </p:cNvPr>
              <p:cNvGrpSpPr/>
              <p:nvPr/>
            </p:nvGrpSpPr>
            <p:grpSpPr>
              <a:xfrm>
                <a:off x="1970467" y="1824013"/>
                <a:ext cx="220554" cy="533417"/>
                <a:chOff x="579636" y="1785926"/>
                <a:chExt cx="220554" cy="533417"/>
              </a:xfrm>
            </p:grpSpPr>
            <p:sp>
              <p:nvSpPr>
                <p:cNvPr id="49" name="타원 406">
                  <a:extLst>
                    <a:ext uri="{FF2B5EF4-FFF2-40B4-BE49-F238E27FC236}">
                      <a16:creationId xmlns:a16="http://schemas.microsoft.com/office/drawing/2014/main" xmlns="" id="{BBF39C41-8EEA-4A26-BD11-FF85308B014D}"/>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50" name="모서리가 둥근 직사각형 407">
                  <a:extLst>
                    <a:ext uri="{FF2B5EF4-FFF2-40B4-BE49-F238E27FC236}">
                      <a16:creationId xmlns:a16="http://schemas.microsoft.com/office/drawing/2014/main" xmlns="" id="{4F8B7EEE-30FA-428F-947B-AC14E789251A}"/>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3" name="그룹 408">
                <a:extLst>
                  <a:ext uri="{FF2B5EF4-FFF2-40B4-BE49-F238E27FC236}">
                    <a16:creationId xmlns:a16="http://schemas.microsoft.com/office/drawing/2014/main" xmlns="" id="{DC767C5E-BB03-48E0-A405-371D2C712470}"/>
                  </a:ext>
                </a:extLst>
              </p:cNvPr>
              <p:cNvGrpSpPr/>
              <p:nvPr/>
            </p:nvGrpSpPr>
            <p:grpSpPr>
              <a:xfrm>
                <a:off x="2303702" y="1824013"/>
                <a:ext cx="220554" cy="533417"/>
                <a:chOff x="579636" y="1785926"/>
                <a:chExt cx="220554" cy="533417"/>
              </a:xfrm>
            </p:grpSpPr>
            <p:sp>
              <p:nvSpPr>
                <p:cNvPr id="47" name="타원 409">
                  <a:extLst>
                    <a:ext uri="{FF2B5EF4-FFF2-40B4-BE49-F238E27FC236}">
                      <a16:creationId xmlns:a16="http://schemas.microsoft.com/office/drawing/2014/main" xmlns="" id="{DCF46521-EC98-4E63-9491-942096204DE9}"/>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48" name="모서리가 둥근 직사각형 410">
                  <a:extLst>
                    <a:ext uri="{FF2B5EF4-FFF2-40B4-BE49-F238E27FC236}">
                      <a16:creationId xmlns:a16="http://schemas.microsoft.com/office/drawing/2014/main" xmlns="" id="{4B48A063-9D42-4E0F-9EF5-E47DD74A683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4" name="그룹 411">
                <a:extLst>
                  <a:ext uri="{FF2B5EF4-FFF2-40B4-BE49-F238E27FC236}">
                    <a16:creationId xmlns:a16="http://schemas.microsoft.com/office/drawing/2014/main" xmlns="" id="{C9075142-7D62-40E5-B2EE-1F1940AD0327}"/>
                  </a:ext>
                </a:extLst>
              </p:cNvPr>
              <p:cNvGrpSpPr/>
              <p:nvPr/>
            </p:nvGrpSpPr>
            <p:grpSpPr>
              <a:xfrm>
                <a:off x="2636934" y="1824013"/>
                <a:ext cx="220554" cy="533417"/>
                <a:chOff x="579636" y="1785926"/>
                <a:chExt cx="220554" cy="533417"/>
              </a:xfrm>
            </p:grpSpPr>
            <p:sp>
              <p:nvSpPr>
                <p:cNvPr id="45" name="타원 412">
                  <a:extLst>
                    <a:ext uri="{FF2B5EF4-FFF2-40B4-BE49-F238E27FC236}">
                      <a16:creationId xmlns:a16="http://schemas.microsoft.com/office/drawing/2014/main" xmlns="" id="{A6437D90-61D0-4993-9489-5D9C49828E0B}"/>
                    </a:ext>
                  </a:extLst>
                </p:cNvPr>
                <p:cNvSpPr/>
                <p:nvPr/>
              </p:nvSpPr>
              <p:spPr>
                <a:xfrm>
                  <a:off x="579636" y="2094546"/>
                  <a:ext cx="220554" cy="224797"/>
                </a:xfrm>
                <a:prstGeom prst="ellipse">
                  <a:avLst/>
                </a:prstGeom>
                <a:solidFill>
                  <a:srgbClr val="2C5A2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46" name="모서리가 둥근 직사각형 413">
                  <a:extLst>
                    <a:ext uri="{FF2B5EF4-FFF2-40B4-BE49-F238E27FC236}">
                      <a16:creationId xmlns:a16="http://schemas.microsoft.com/office/drawing/2014/main" xmlns="" id="{DD11B7DC-78FF-41C1-BF49-ACD3F01B4579}"/>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1F9F1"/>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mn-lt"/>
                    <a:ea typeface="+mn-ea"/>
                    <a:cs typeface="+mn-cs"/>
                  </a:endParaRPr>
                </a:p>
              </p:txBody>
            </p:sp>
          </p:grpSp>
        </p:grpSp>
      </p:grpSp>
      <p:grpSp>
        <p:nvGrpSpPr>
          <p:cNvPr id="59" name="그룹 93">
            <a:extLst>
              <a:ext uri="{FF2B5EF4-FFF2-40B4-BE49-F238E27FC236}">
                <a16:creationId xmlns:a16="http://schemas.microsoft.com/office/drawing/2014/main" xmlns="" id="{E30A629B-9B27-4439-9AB4-73D18542E32C}"/>
              </a:ext>
            </a:extLst>
          </p:cNvPr>
          <p:cNvGrpSpPr/>
          <p:nvPr/>
        </p:nvGrpSpPr>
        <p:grpSpPr>
          <a:xfrm>
            <a:off x="4369557" y="1008113"/>
            <a:ext cx="3603632" cy="1277309"/>
            <a:chOff x="3300864" y="1824013"/>
            <a:chExt cx="2547966" cy="1176359"/>
          </a:xfrm>
        </p:grpSpPr>
        <p:sp>
          <p:nvSpPr>
            <p:cNvPr id="60" name="직사각형 176">
              <a:extLst>
                <a:ext uri="{FF2B5EF4-FFF2-40B4-BE49-F238E27FC236}">
                  <a16:creationId xmlns:a16="http://schemas.microsoft.com/office/drawing/2014/main" xmlns="" id="{234AED95-516B-43E3-8F05-EB37037C9AAB}"/>
                </a:ext>
              </a:extLst>
            </p:cNvPr>
            <p:cNvSpPr/>
            <p:nvPr/>
          </p:nvSpPr>
          <p:spPr>
            <a:xfrm>
              <a:off x="3300864" y="2000240"/>
              <a:ext cx="2547966" cy="1000132"/>
            </a:xfrm>
            <a:prstGeom prst="rect">
              <a:avLst/>
            </a:prstGeom>
            <a:gradFill>
              <a:gsLst>
                <a:gs pos="0">
                  <a:srgbClr val="E66C7D"/>
                </a:gs>
                <a:gs pos="100000">
                  <a:srgbClr val="D9253F"/>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 name="직각 삼각형 177">
              <a:extLst>
                <a:ext uri="{FF2B5EF4-FFF2-40B4-BE49-F238E27FC236}">
                  <a16:creationId xmlns:a16="http://schemas.microsoft.com/office/drawing/2014/main" xmlns="" id="{88640363-E87F-4B11-A624-7EB5FC29327C}"/>
                </a:ext>
              </a:extLst>
            </p:cNvPr>
            <p:cNvSpPr/>
            <p:nvPr/>
          </p:nvSpPr>
          <p:spPr>
            <a:xfrm rot="16200000">
              <a:off x="564086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2" name="그룹 433">
              <a:extLst>
                <a:ext uri="{FF2B5EF4-FFF2-40B4-BE49-F238E27FC236}">
                  <a16:creationId xmlns:a16="http://schemas.microsoft.com/office/drawing/2014/main" xmlns="" id="{D057EEDC-AC2B-48B3-84A1-88082493C781}"/>
                </a:ext>
              </a:extLst>
            </p:cNvPr>
            <p:cNvGrpSpPr/>
            <p:nvPr/>
          </p:nvGrpSpPr>
          <p:grpSpPr>
            <a:xfrm>
              <a:off x="3520697" y="1824013"/>
              <a:ext cx="2108301" cy="506746"/>
              <a:chOff x="3463757" y="1824013"/>
              <a:chExt cx="2219264" cy="533417"/>
            </a:xfrm>
          </p:grpSpPr>
          <p:grpSp>
            <p:nvGrpSpPr>
              <p:cNvPr id="63" name="그룹 179">
                <a:extLst>
                  <a:ext uri="{FF2B5EF4-FFF2-40B4-BE49-F238E27FC236}">
                    <a16:creationId xmlns:a16="http://schemas.microsoft.com/office/drawing/2014/main" xmlns="" id="{8D20FD25-0349-4021-B2DB-0D849E1255DE}"/>
                  </a:ext>
                </a:extLst>
              </p:cNvPr>
              <p:cNvGrpSpPr/>
              <p:nvPr/>
            </p:nvGrpSpPr>
            <p:grpSpPr>
              <a:xfrm>
                <a:off x="3463757" y="1824013"/>
                <a:ext cx="220554" cy="533417"/>
                <a:chOff x="579636" y="1785926"/>
                <a:chExt cx="220554" cy="533417"/>
              </a:xfrm>
            </p:grpSpPr>
            <p:sp>
              <p:nvSpPr>
                <p:cNvPr id="82" name="타원 198">
                  <a:extLst>
                    <a:ext uri="{FF2B5EF4-FFF2-40B4-BE49-F238E27FC236}">
                      <a16:creationId xmlns:a16="http://schemas.microsoft.com/office/drawing/2014/main" xmlns="" id="{40821785-C527-4E0E-B6A3-7E2076A32BF0}"/>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3" name="모서리가 둥근 직사각형 199">
                  <a:extLst>
                    <a:ext uri="{FF2B5EF4-FFF2-40B4-BE49-F238E27FC236}">
                      <a16:creationId xmlns:a16="http://schemas.microsoft.com/office/drawing/2014/main" xmlns="" id="{B2AF43E2-3126-498D-8E5D-551F9F74A5F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4" name="그룹 415">
                <a:extLst>
                  <a:ext uri="{FF2B5EF4-FFF2-40B4-BE49-F238E27FC236}">
                    <a16:creationId xmlns:a16="http://schemas.microsoft.com/office/drawing/2014/main" xmlns="" id="{CFB277CF-5E09-4452-A4C9-D87CF7CE4C42}"/>
                  </a:ext>
                </a:extLst>
              </p:cNvPr>
              <p:cNvGrpSpPr/>
              <p:nvPr/>
            </p:nvGrpSpPr>
            <p:grpSpPr>
              <a:xfrm>
                <a:off x="3796875" y="1824013"/>
                <a:ext cx="220554" cy="533417"/>
                <a:chOff x="579636" y="1785926"/>
                <a:chExt cx="220554" cy="533417"/>
              </a:xfrm>
            </p:grpSpPr>
            <p:sp>
              <p:nvSpPr>
                <p:cNvPr id="80" name="타원 416">
                  <a:extLst>
                    <a:ext uri="{FF2B5EF4-FFF2-40B4-BE49-F238E27FC236}">
                      <a16:creationId xmlns:a16="http://schemas.microsoft.com/office/drawing/2014/main" xmlns="" id="{562D250B-4ED4-48FF-8340-06348F0FB392}"/>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모서리가 둥근 직사각형 417">
                  <a:extLst>
                    <a:ext uri="{FF2B5EF4-FFF2-40B4-BE49-F238E27FC236}">
                      <a16:creationId xmlns:a16="http://schemas.microsoft.com/office/drawing/2014/main" xmlns="" id="{FE18A64D-061A-4ACD-B60D-D9F45E22DC50}"/>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5" name="그룹 418">
                <a:extLst>
                  <a:ext uri="{FF2B5EF4-FFF2-40B4-BE49-F238E27FC236}">
                    <a16:creationId xmlns:a16="http://schemas.microsoft.com/office/drawing/2014/main" xmlns="" id="{59EA8BC5-A9EF-450B-BD80-54CBF03D988C}"/>
                  </a:ext>
                </a:extLst>
              </p:cNvPr>
              <p:cNvGrpSpPr/>
              <p:nvPr/>
            </p:nvGrpSpPr>
            <p:grpSpPr>
              <a:xfrm>
                <a:off x="4129993" y="1824013"/>
                <a:ext cx="220554" cy="533417"/>
                <a:chOff x="579636" y="1785926"/>
                <a:chExt cx="220554" cy="533417"/>
              </a:xfrm>
            </p:grpSpPr>
            <p:sp>
              <p:nvSpPr>
                <p:cNvPr id="78" name="타원 419">
                  <a:extLst>
                    <a:ext uri="{FF2B5EF4-FFF2-40B4-BE49-F238E27FC236}">
                      <a16:creationId xmlns:a16="http://schemas.microsoft.com/office/drawing/2014/main" xmlns="" id="{D72D357B-E96F-4A4E-8B76-AE5BF2D8BA62}"/>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모서리가 둥근 직사각형 420">
                  <a:extLst>
                    <a:ext uri="{FF2B5EF4-FFF2-40B4-BE49-F238E27FC236}">
                      <a16:creationId xmlns:a16="http://schemas.microsoft.com/office/drawing/2014/main" xmlns="" id="{8AFDF1DE-EB7E-47BE-AF9B-D6E2F89BBB57}"/>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6" name="그룹 421">
                <a:extLst>
                  <a:ext uri="{FF2B5EF4-FFF2-40B4-BE49-F238E27FC236}">
                    <a16:creationId xmlns:a16="http://schemas.microsoft.com/office/drawing/2014/main" xmlns="" id="{78A6E911-A21C-432C-805C-3D9A9CEC9473}"/>
                  </a:ext>
                </a:extLst>
              </p:cNvPr>
              <p:cNvGrpSpPr/>
              <p:nvPr/>
            </p:nvGrpSpPr>
            <p:grpSpPr>
              <a:xfrm>
                <a:off x="4463111" y="1824013"/>
                <a:ext cx="220554" cy="533417"/>
                <a:chOff x="579636" y="1785926"/>
                <a:chExt cx="220554" cy="533417"/>
              </a:xfrm>
            </p:grpSpPr>
            <p:sp>
              <p:nvSpPr>
                <p:cNvPr id="76" name="타원 422">
                  <a:extLst>
                    <a:ext uri="{FF2B5EF4-FFF2-40B4-BE49-F238E27FC236}">
                      <a16:creationId xmlns:a16="http://schemas.microsoft.com/office/drawing/2014/main" xmlns="" id="{AC550995-35BF-48BD-8234-70A9E998A4EB}"/>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모서리가 둥근 직사각형 423">
                  <a:extLst>
                    <a:ext uri="{FF2B5EF4-FFF2-40B4-BE49-F238E27FC236}">
                      <a16:creationId xmlns:a16="http://schemas.microsoft.com/office/drawing/2014/main" xmlns="" id="{1F80E265-A034-40A9-9B3F-B9E0ABAFA09E}"/>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7" name="그룹 424">
                <a:extLst>
                  <a:ext uri="{FF2B5EF4-FFF2-40B4-BE49-F238E27FC236}">
                    <a16:creationId xmlns:a16="http://schemas.microsoft.com/office/drawing/2014/main" xmlns="" id="{F92410F7-B664-424E-846A-5DF6B108E54C}"/>
                  </a:ext>
                </a:extLst>
              </p:cNvPr>
              <p:cNvGrpSpPr/>
              <p:nvPr/>
            </p:nvGrpSpPr>
            <p:grpSpPr>
              <a:xfrm>
                <a:off x="4796229" y="1824013"/>
                <a:ext cx="220554" cy="533417"/>
                <a:chOff x="579636" y="1785926"/>
                <a:chExt cx="220554" cy="533417"/>
              </a:xfrm>
            </p:grpSpPr>
            <p:sp>
              <p:nvSpPr>
                <p:cNvPr id="74" name="타원 425">
                  <a:extLst>
                    <a:ext uri="{FF2B5EF4-FFF2-40B4-BE49-F238E27FC236}">
                      <a16:creationId xmlns:a16="http://schemas.microsoft.com/office/drawing/2014/main" xmlns="" id="{A71281AE-8006-43B0-AEF4-072FA9B4970F}"/>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모서리가 둥근 직사각형 426">
                  <a:extLst>
                    <a:ext uri="{FF2B5EF4-FFF2-40B4-BE49-F238E27FC236}">
                      <a16:creationId xmlns:a16="http://schemas.microsoft.com/office/drawing/2014/main" xmlns="" id="{9BD67970-D0DE-469C-A03A-380F5C56FBC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8" name="그룹 427">
                <a:extLst>
                  <a:ext uri="{FF2B5EF4-FFF2-40B4-BE49-F238E27FC236}">
                    <a16:creationId xmlns:a16="http://schemas.microsoft.com/office/drawing/2014/main" xmlns="" id="{20B7C6EE-BBA6-4754-8AB1-0D5606E50E0A}"/>
                  </a:ext>
                </a:extLst>
              </p:cNvPr>
              <p:cNvGrpSpPr/>
              <p:nvPr/>
            </p:nvGrpSpPr>
            <p:grpSpPr>
              <a:xfrm>
                <a:off x="5129347" y="1824013"/>
                <a:ext cx="220554" cy="533417"/>
                <a:chOff x="579636" y="1785926"/>
                <a:chExt cx="220554" cy="533417"/>
              </a:xfrm>
            </p:grpSpPr>
            <p:sp>
              <p:nvSpPr>
                <p:cNvPr id="72" name="타원 428">
                  <a:extLst>
                    <a:ext uri="{FF2B5EF4-FFF2-40B4-BE49-F238E27FC236}">
                      <a16:creationId xmlns:a16="http://schemas.microsoft.com/office/drawing/2014/main" xmlns="" id="{F419B3B1-A03C-4DE5-A802-2C03ACB20363}"/>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3" name="모서리가 둥근 직사각형 429">
                  <a:extLst>
                    <a:ext uri="{FF2B5EF4-FFF2-40B4-BE49-F238E27FC236}">
                      <a16:creationId xmlns:a16="http://schemas.microsoft.com/office/drawing/2014/main" xmlns="" id="{3D616231-DF11-4B05-BBAA-D153A6EF947C}"/>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9" name="그룹 430">
                <a:extLst>
                  <a:ext uri="{FF2B5EF4-FFF2-40B4-BE49-F238E27FC236}">
                    <a16:creationId xmlns:a16="http://schemas.microsoft.com/office/drawing/2014/main" xmlns="" id="{E64CE61F-4C0F-48DB-8A5E-5673251C5892}"/>
                  </a:ext>
                </a:extLst>
              </p:cNvPr>
              <p:cNvGrpSpPr/>
              <p:nvPr/>
            </p:nvGrpSpPr>
            <p:grpSpPr>
              <a:xfrm>
                <a:off x="5462467" y="1824013"/>
                <a:ext cx="220554" cy="533417"/>
                <a:chOff x="579636" y="1785926"/>
                <a:chExt cx="220554" cy="533417"/>
              </a:xfrm>
            </p:grpSpPr>
            <p:sp>
              <p:nvSpPr>
                <p:cNvPr id="70" name="타원 431">
                  <a:extLst>
                    <a:ext uri="{FF2B5EF4-FFF2-40B4-BE49-F238E27FC236}">
                      <a16:creationId xmlns:a16="http://schemas.microsoft.com/office/drawing/2014/main" xmlns="" id="{612E5C20-F923-4AC0-B618-DDC086AEAD98}"/>
                    </a:ext>
                  </a:extLst>
                </p:cNvPr>
                <p:cNvSpPr/>
                <p:nvPr/>
              </p:nvSpPr>
              <p:spPr>
                <a:xfrm>
                  <a:off x="579636" y="2094546"/>
                  <a:ext cx="220554" cy="224797"/>
                </a:xfrm>
                <a:prstGeom prst="ellipse">
                  <a:avLst/>
                </a:prstGeom>
                <a:solidFill>
                  <a:srgbClr val="6B132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 name="모서리가 둥근 직사각형 432">
                  <a:extLst>
                    <a:ext uri="{FF2B5EF4-FFF2-40B4-BE49-F238E27FC236}">
                      <a16:creationId xmlns:a16="http://schemas.microsoft.com/office/drawing/2014/main" xmlns="" id="{3F22268F-0D5E-41CB-9DC0-E0DFF6D0C63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DF1F3"/>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grpSp>
        <p:nvGrpSpPr>
          <p:cNvPr id="84" name="그룹 94">
            <a:extLst>
              <a:ext uri="{FF2B5EF4-FFF2-40B4-BE49-F238E27FC236}">
                <a16:creationId xmlns:a16="http://schemas.microsoft.com/office/drawing/2014/main" xmlns="" id="{2A8504DD-9F41-4EF2-88F5-8C579AB55E9E}"/>
              </a:ext>
            </a:extLst>
          </p:cNvPr>
          <p:cNvGrpSpPr/>
          <p:nvPr/>
        </p:nvGrpSpPr>
        <p:grpSpPr>
          <a:xfrm>
            <a:off x="8485862" y="967814"/>
            <a:ext cx="3486789" cy="1461028"/>
            <a:chOff x="6127094" y="1824013"/>
            <a:chExt cx="2547966" cy="1176359"/>
          </a:xfrm>
        </p:grpSpPr>
        <p:sp>
          <p:nvSpPr>
            <p:cNvPr id="85" name="직사각형 206">
              <a:extLst>
                <a:ext uri="{FF2B5EF4-FFF2-40B4-BE49-F238E27FC236}">
                  <a16:creationId xmlns:a16="http://schemas.microsoft.com/office/drawing/2014/main" xmlns="" id="{52AC26DA-2AB9-47E9-98F4-FFFBF58978E9}"/>
                </a:ext>
              </a:extLst>
            </p:cNvPr>
            <p:cNvSpPr/>
            <p:nvPr/>
          </p:nvSpPr>
          <p:spPr>
            <a:xfrm>
              <a:off x="6127094" y="2000240"/>
              <a:ext cx="2547966" cy="1000132"/>
            </a:xfrm>
            <a:prstGeom prst="rect">
              <a:avLst/>
            </a:prstGeom>
            <a:gradFill>
              <a:gsLst>
                <a:gs pos="0">
                  <a:srgbClr val="60B5CC"/>
                </a:gs>
                <a:gs pos="100000">
                  <a:srgbClr val="3792AB"/>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직각 삼각형 207">
              <a:extLst>
                <a:ext uri="{FF2B5EF4-FFF2-40B4-BE49-F238E27FC236}">
                  <a16:creationId xmlns:a16="http://schemas.microsoft.com/office/drawing/2014/main" xmlns="" id="{45782A55-CE55-470D-A660-E1F68BE2E410}"/>
                </a:ext>
              </a:extLst>
            </p:cNvPr>
            <p:cNvSpPr/>
            <p:nvPr/>
          </p:nvSpPr>
          <p:spPr>
            <a:xfrm rot="16200000">
              <a:off x="8467098" y="2791786"/>
              <a:ext cx="157152" cy="1571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87" name="그룹 452">
              <a:extLst>
                <a:ext uri="{FF2B5EF4-FFF2-40B4-BE49-F238E27FC236}">
                  <a16:creationId xmlns:a16="http://schemas.microsoft.com/office/drawing/2014/main" xmlns="" id="{7A46B932-4942-4BD2-8CFF-D4184ED539B2}"/>
                </a:ext>
              </a:extLst>
            </p:cNvPr>
            <p:cNvGrpSpPr/>
            <p:nvPr/>
          </p:nvGrpSpPr>
          <p:grpSpPr>
            <a:xfrm>
              <a:off x="6348238" y="1824013"/>
              <a:ext cx="2105679" cy="506746"/>
              <a:chOff x="6289987" y="1824013"/>
              <a:chExt cx="2216504" cy="533417"/>
            </a:xfrm>
          </p:grpSpPr>
          <p:grpSp>
            <p:nvGrpSpPr>
              <p:cNvPr id="88" name="그룹 209">
                <a:extLst>
                  <a:ext uri="{FF2B5EF4-FFF2-40B4-BE49-F238E27FC236}">
                    <a16:creationId xmlns:a16="http://schemas.microsoft.com/office/drawing/2014/main" xmlns="" id="{168CCBFD-6863-4B94-8366-5EC4CC2C1563}"/>
                  </a:ext>
                </a:extLst>
              </p:cNvPr>
              <p:cNvGrpSpPr/>
              <p:nvPr/>
            </p:nvGrpSpPr>
            <p:grpSpPr>
              <a:xfrm>
                <a:off x="6289987" y="1824013"/>
                <a:ext cx="220554" cy="533417"/>
                <a:chOff x="579636" y="1785926"/>
                <a:chExt cx="220554" cy="533417"/>
              </a:xfrm>
            </p:grpSpPr>
            <p:sp>
              <p:nvSpPr>
                <p:cNvPr id="107" name="타원 230">
                  <a:extLst>
                    <a:ext uri="{FF2B5EF4-FFF2-40B4-BE49-F238E27FC236}">
                      <a16:creationId xmlns:a16="http://schemas.microsoft.com/office/drawing/2014/main" xmlns="" id="{A7E1F966-36D9-4F0A-A7A2-34DD323BA69B}"/>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8" name="모서리가 둥근 직사각형 231">
                  <a:extLst>
                    <a:ext uri="{FF2B5EF4-FFF2-40B4-BE49-F238E27FC236}">
                      <a16:creationId xmlns:a16="http://schemas.microsoft.com/office/drawing/2014/main" xmlns="" id="{86B86D4D-B49B-40B4-8829-F9DFF9B42AA2}"/>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89" name="그룹 434">
                <a:extLst>
                  <a:ext uri="{FF2B5EF4-FFF2-40B4-BE49-F238E27FC236}">
                    <a16:creationId xmlns:a16="http://schemas.microsoft.com/office/drawing/2014/main" xmlns="" id="{C1919CE4-3470-48A6-A17C-ED2B5A70CFE4}"/>
                  </a:ext>
                </a:extLst>
              </p:cNvPr>
              <p:cNvGrpSpPr/>
              <p:nvPr/>
            </p:nvGrpSpPr>
            <p:grpSpPr>
              <a:xfrm>
                <a:off x="6622645" y="1824013"/>
                <a:ext cx="220554" cy="533417"/>
                <a:chOff x="579636" y="1785926"/>
                <a:chExt cx="220554" cy="533417"/>
              </a:xfrm>
            </p:grpSpPr>
            <p:sp>
              <p:nvSpPr>
                <p:cNvPr id="105" name="타원 435">
                  <a:extLst>
                    <a:ext uri="{FF2B5EF4-FFF2-40B4-BE49-F238E27FC236}">
                      <a16:creationId xmlns:a16="http://schemas.microsoft.com/office/drawing/2014/main" xmlns="" id="{06586853-159D-494D-B265-CA9BD2D5D138}"/>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6" name="모서리가 둥근 직사각형 436">
                  <a:extLst>
                    <a:ext uri="{FF2B5EF4-FFF2-40B4-BE49-F238E27FC236}">
                      <a16:creationId xmlns:a16="http://schemas.microsoft.com/office/drawing/2014/main" xmlns="" id="{EBEDC4F5-D6C8-4BF7-948F-979376DA033B}"/>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0" name="그룹 437">
                <a:extLst>
                  <a:ext uri="{FF2B5EF4-FFF2-40B4-BE49-F238E27FC236}">
                    <a16:creationId xmlns:a16="http://schemas.microsoft.com/office/drawing/2014/main" xmlns="" id="{6FD75B1A-65C7-41DA-A01E-393711D289C8}"/>
                  </a:ext>
                </a:extLst>
              </p:cNvPr>
              <p:cNvGrpSpPr/>
              <p:nvPr/>
            </p:nvGrpSpPr>
            <p:grpSpPr>
              <a:xfrm>
                <a:off x="6955303" y="1824013"/>
                <a:ext cx="220554" cy="533417"/>
                <a:chOff x="579636" y="1785926"/>
                <a:chExt cx="220554" cy="533417"/>
              </a:xfrm>
            </p:grpSpPr>
            <p:sp>
              <p:nvSpPr>
                <p:cNvPr id="103" name="타원 438">
                  <a:extLst>
                    <a:ext uri="{FF2B5EF4-FFF2-40B4-BE49-F238E27FC236}">
                      <a16:creationId xmlns:a16="http://schemas.microsoft.com/office/drawing/2014/main" xmlns="" id="{68280FB4-3DFA-47CC-A787-2755CE043556}"/>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4" name="모서리가 둥근 직사각형 439">
                  <a:extLst>
                    <a:ext uri="{FF2B5EF4-FFF2-40B4-BE49-F238E27FC236}">
                      <a16:creationId xmlns:a16="http://schemas.microsoft.com/office/drawing/2014/main" xmlns="" id="{C64FEA1B-8109-4DFE-B31C-A17CCA24E5A6}"/>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1" name="그룹 440">
                <a:extLst>
                  <a:ext uri="{FF2B5EF4-FFF2-40B4-BE49-F238E27FC236}">
                    <a16:creationId xmlns:a16="http://schemas.microsoft.com/office/drawing/2014/main" xmlns="" id="{1DEC7509-1F07-4699-890A-58E7F4DC9ED3}"/>
                  </a:ext>
                </a:extLst>
              </p:cNvPr>
              <p:cNvGrpSpPr/>
              <p:nvPr/>
            </p:nvGrpSpPr>
            <p:grpSpPr>
              <a:xfrm>
                <a:off x="7287961" y="1824013"/>
                <a:ext cx="220554" cy="533417"/>
                <a:chOff x="579636" y="1785926"/>
                <a:chExt cx="220554" cy="533417"/>
              </a:xfrm>
            </p:grpSpPr>
            <p:sp>
              <p:nvSpPr>
                <p:cNvPr id="101" name="타원 441">
                  <a:extLst>
                    <a:ext uri="{FF2B5EF4-FFF2-40B4-BE49-F238E27FC236}">
                      <a16:creationId xmlns:a16="http://schemas.microsoft.com/office/drawing/2014/main" xmlns="" id="{619D5017-C982-4611-87CF-5D3CEA2A2A42}"/>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 name="모서리가 둥근 직사각형 442">
                  <a:extLst>
                    <a:ext uri="{FF2B5EF4-FFF2-40B4-BE49-F238E27FC236}">
                      <a16:creationId xmlns:a16="http://schemas.microsoft.com/office/drawing/2014/main" xmlns="" id="{54ACA242-F66D-4357-94BA-CC0449F4473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2" name="그룹 443">
                <a:extLst>
                  <a:ext uri="{FF2B5EF4-FFF2-40B4-BE49-F238E27FC236}">
                    <a16:creationId xmlns:a16="http://schemas.microsoft.com/office/drawing/2014/main" xmlns="" id="{1EB6B748-F4E1-4659-A16C-60A2EF5A359F}"/>
                  </a:ext>
                </a:extLst>
              </p:cNvPr>
              <p:cNvGrpSpPr/>
              <p:nvPr/>
            </p:nvGrpSpPr>
            <p:grpSpPr>
              <a:xfrm>
                <a:off x="7620619" y="1824013"/>
                <a:ext cx="220554" cy="533417"/>
                <a:chOff x="579636" y="1785926"/>
                <a:chExt cx="220554" cy="533417"/>
              </a:xfrm>
            </p:grpSpPr>
            <p:sp>
              <p:nvSpPr>
                <p:cNvPr id="99" name="타원 444">
                  <a:extLst>
                    <a:ext uri="{FF2B5EF4-FFF2-40B4-BE49-F238E27FC236}">
                      <a16:creationId xmlns:a16="http://schemas.microsoft.com/office/drawing/2014/main" xmlns="" id="{A31CB84A-515E-45CA-8E99-BA71FF61920F}"/>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0" name="모서리가 둥근 직사각형 445">
                  <a:extLst>
                    <a:ext uri="{FF2B5EF4-FFF2-40B4-BE49-F238E27FC236}">
                      <a16:creationId xmlns:a16="http://schemas.microsoft.com/office/drawing/2014/main" xmlns="" id="{7CC8651E-43B6-45D5-B866-742ED7F32D8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3" name="그룹 446">
                <a:extLst>
                  <a:ext uri="{FF2B5EF4-FFF2-40B4-BE49-F238E27FC236}">
                    <a16:creationId xmlns:a16="http://schemas.microsoft.com/office/drawing/2014/main" xmlns="" id="{EC89C221-E194-4E36-ABB9-F972D07E9A18}"/>
                  </a:ext>
                </a:extLst>
              </p:cNvPr>
              <p:cNvGrpSpPr/>
              <p:nvPr/>
            </p:nvGrpSpPr>
            <p:grpSpPr>
              <a:xfrm>
                <a:off x="7953277" y="1824013"/>
                <a:ext cx="220554" cy="533417"/>
                <a:chOff x="579636" y="1785926"/>
                <a:chExt cx="220554" cy="533417"/>
              </a:xfrm>
            </p:grpSpPr>
            <p:sp>
              <p:nvSpPr>
                <p:cNvPr id="97" name="타원 447">
                  <a:extLst>
                    <a:ext uri="{FF2B5EF4-FFF2-40B4-BE49-F238E27FC236}">
                      <a16:creationId xmlns:a16="http://schemas.microsoft.com/office/drawing/2014/main" xmlns="" id="{7B2E281A-B5CF-42FD-931E-1303F41A1EE9}"/>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8" name="모서리가 둥근 직사각형 448">
                  <a:extLst>
                    <a:ext uri="{FF2B5EF4-FFF2-40B4-BE49-F238E27FC236}">
                      <a16:creationId xmlns:a16="http://schemas.microsoft.com/office/drawing/2014/main" xmlns="" id="{B8363FF5-FA73-444D-91A3-06D9F6ED5ACD}"/>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4" name="그룹 449">
                <a:extLst>
                  <a:ext uri="{FF2B5EF4-FFF2-40B4-BE49-F238E27FC236}">
                    <a16:creationId xmlns:a16="http://schemas.microsoft.com/office/drawing/2014/main" xmlns="" id="{67E525D4-C601-459C-8B2C-AEEB34E840CF}"/>
                  </a:ext>
                </a:extLst>
              </p:cNvPr>
              <p:cNvGrpSpPr/>
              <p:nvPr/>
            </p:nvGrpSpPr>
            <p:grpSpPr>
              <a:xfrm>
                <a:off x="8285937" y="1824013"/>
                <a:ext cx="220554" cy="533417"/>
                <a:chOff x="579636" y="1785926"/>
                <a:chExt cx="220554" cy="533417"/>
              </a:xfrm>
            </p:grpSpPr>
            <p:sp>
              <p:nvSpPr>
                <p:cNvPr id="95" name="타원 450">
                  <a:extLst>
                    <a:ext uri="{FF2B5EF4-FFF2-40B4-BE49-F238E27FC236}">
                      <a16:creationId xmlns:a16="http://schemas.microsoft.com/office/drawing/2014/main" xmlns="" id="{5C4DE591-4996-4D11-8ED8-BC63FE516A2A}"/>
                    </a:ext>
                  </a:extLst>
                </p:cNvPr>
                <p:cNvSpPr/>
                <p:nvPr/>
              </p:nvSpPr>
              <p:spPr>
                <a:xfrm>
                  <a:off x="579636" y="2094546"/>
                  <a:ext cx="220554" cy="224797"/>
                </a:xfrm>
                <a:prstGeom prst="ellipse">
                  <a:avLst/>
                </a:prstGeom>
                <a:solidFill>
                  <a:srgbClr val="1A465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6" name="모서리가 둥근 직사각형 451">
                  <a:extLst>
                    <a:ext uri="{FF2B5EF4-FFF2-40B4-BE49-F238E27FC236}">
                      <a16:creationId xmlns:a16="http://schemas.microsoft.com/office/drawing/2014/main" xmlns="" id="{682D3A04-4061-48B6-9E65-2AF0C0EEF888}"/>
                    </a:ext>
                  </a:extLst>
                </p:cNvPr>
                <p:cNvSpPr/>
                <p:nvPr/>
              </p:nvSpPr>
              <p:spPr>
                <a:xfrm rot="5400000">
                  <a:off x="451422" y="1961048"/>
                  <a:ext cx="476985" cy="126742"/>
                </a:xfrm>
                <a:prstGeom prst="roundRect">
                  <a:avLst>
                    <a:gd name="adj" fmla="val 50000"/>
                  </a:avLst>
                </a:prstGeom>
                <a:gradFill flip="none" rotWithShape="1">
                  <a:gsLst>
                    <a:gs pos="0">
                      <a:schemeClr val="bg1"/>
                    </a:gs>
                    <a:gs pos="100000">
                      <a:srgbClr val="F3F9FB"/>
                    </a:gs>
                  </a:gsLst>
                  <a:path path="shape">
                    <a:fillToRect l="50000" t="50000" r="50000" b="50000"/>
                  </a:path>
                  <a:tileRect/>
                </a:gradFill>
                <a:ln>
                  <a:no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sp>
        <p:nvSpPr>
          <p:cNvPr id="109" name="TextBox 132">
            <a:extLst>
              <a:ext uri="{FF2B5EF4-FFF2-40B4-BE49-F238E27FC236}">
                <a16:creationId xmlns:a16="http://schemas.microsoft.com/office/drawing/2014/main" xmlns="" id="{0832F003-508B-4C55-97E7-216992D1F378}"/>
              </a:ext>
            </a:extLst>
          </p:cNvPr>
          <p:cNvSpPr txBox="1"/>
          <p:nvPr/>
        </p:nvSpPr>
        <p:spPr>
          <a:xfrm>
            <a:off x="495080" y="1529035"/>
            <a:ext cx="986647" cy="646331"/>
          </a:xfrm>
          <a:prstGeom prst="rect">
            <a:avLst/>
          </a:prstGeom>
          <a:noFill/>
          <a:ln w="9525">
            <a:noFill/>
          </a:ln>
        </p:spPr>
        <p:txBody>
          <a:bodyPr wrap="square">
            <a:spAutoFit/>
          </a:bodyPr>
          <a:lstStyle/>
          <a:p>
            <a:pPr lvl="0" algn="ctr"/>
            <a:r>
              <a:rPr lang="vi-VN" altLang="ko-KR" sz="3600" b="1">
                <a:solidFill>
                  <a:schemeClr val="bg1"/>
                </a:solidFill>
                <a:latin typeface="Arial" panose="020B0604020202020204" pitchFamily="34" charset="0"/>
                <a:ea typeface="HY견고딕" pitchFamily="18" charset="-127"/>
              </a:rPr>
              <a:t>4</a:t>
            </a:r>
            <a:endParaRPr lang="en-US" altLang="ko-KR" sz="1400" b="1" dirty="0">
              <a:solidFill>
                <a:schemeClr val="bg1"/>
              </a:solidFill>
              <a:latin typeface="Arial" panose="020B0604020202020204" pitchFamily="34" charset="0"/>
              <a:ea typeface="HY견고딕" pitchFamily="18" charset="-127"/>
            </a:endParaRPr>
          </a:p>
        </p:txBody>
      </p:sp>
      <p:sp>
        <p:nvSpPr>
          <p:cNvPr id="110" name="TextBox 109">
            <a:extLst>
              <a:ext uri="{FF2B5EF4-FFF2-40B4-BE49-F238E27FC236}">
                <a16:creationId xmlns:a16="http://schemas.microsoft.com/office/drawing/2014/main" xmlns="" id="{F51525B5-986E-4F07-B77D-A31ACAEF9BEB}"/>
              </a:ext>
            </a:extLst>
          </p:cNvPr>
          <p:cNvSpPr txBox="1"/>
          <p:nvPr/>
        </p:nvSpPr>
        <p:spPr>
          <a:xfrm>
            <a:off x="1027402" y="1588488"/>
            <a:ext cx="2615966" cy="584775"/>
          </a:xfrm>
          <a:prstGeom prst="rect">
            <a:avLst/>
          </a:prstGeom>
          <a:noFill/>
        </p:spPr>
        <p:txBody>
          <a:bodyPr wrap="square" rtlCol="0">
            <a:spAutoFit/>
          </a:bodyPr>
          <a:lstStyle/>
          <a:p>
            <a:pPr lvl="0" algn="ctr" latinLnBrk="1">
              <a:defRPr/>
            </a:pPr>
            <a:r>
              <a:rPr lang="en-US" sz="1400" b="1" i="1"/>
              <a:t>Triển khai học tiếng Anh với người nước ngoài</a:t>
            </a:r>
            <a:r>
              <a:rPr lang="en-US" b="1" i="1">
                <a:effectLst/>
                <a:latin typeface="Times New Roman" panose="02020603050405020304" pitchFamily="18" charset="0"/>
                <a:ea typeface="Times New Roman" panose="02020603050405020304" pitchFamily="18" charset="0"/>
              </a:rPr>
              <a:t>:</a:t>
            </a:r>
            <a:r>
              <a:rPr lang="en-US" b="1">
                <a:effectLst/>
                <a:latin typeface="Times New Roman" panose="02020603050405020304" pitchFamily="18" charset="0"/>
                <a:ea typeface="Times New Roman" panose="02020603050405020304" pitchFamily="18" charset="0"/>
              </a:rPr>
              <a:t> </a:t>
            </a:r>
            <a:endParaRPr kumimoji="0" lang="en-US" altLang="ko-KR"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
        <p:nvSpPr>
          <p:cNvPr id="111" name="TextBox 174">
            <a:extLst>
              <a:ext uri="{FF2B5EF4-FFF2-40B4-BE49-F238E27FC236}">
                <a16:creationId xmlns:a16="http://schemas.microsoft.com/office/drawing/2014/main" xmlns="" id="{DA3B7C09-F746-4ACD-A01E-18F53F2B1137}"/>
              </a:ext>
            </a:extLst>
          </p:cNvPr>
          <p:cNvSpPr txBox="1"/>
          <p:nvPr/>
        </p:nvSpPr>
        <p:spPr>
          <a:xfrm>
            <a:off x="4388606" y="1543100"/>
            <a:ext cx="986647" cy="630942"/>
          </a:xfrm>
          <a:prstGeom prst="rect">
            <a:avLst/>
          </a:prstGeom>
          <a:noFill/>
          <a:ln w="9525">
            <a:noFill/>
          </a:ln>
        </p:spPr>
        <p:txBody>
          <a:bodyPr wrap="square">
            <a:spAutoFit/>
          </a:bodyPr>
          <a:lstStyle/>
          <a:p>
            <a:pPr lvl="0" algn="ctr"/>
            <a:r>
              <a:rPr lang="vi-VN" altLang="ko-KR" sz="3500" b="1">
                <a:solidFill>
                  <a:schemeClr val="bg1"/>
                </a:solidFill>
                <a:latin typeface="Arial" panose="020B0604020202020204" pitchFamily="34" charset="0"/>
                <a:ea typeface="HY견고딕" pitchFamily="18" charset="-127"/>
              </a:rPr>
              <a:t>5</a:t>
            </a:r>
            <a:endParaRPr lang="en-US" altLang="ko-KR" sz="1400" b="1" dirty="0">
              <a:solidFill>
                <a:schemeClr val="bg1"/>
              </a:solidFill>
              <a:latin typeface="Arial" panose="020B0604020202020204" pitchFamily="34" charset="0"/>
              <a:ea typeface="HY견고딕" pitchFamily="18" charset="-127"/>
            </a:endParaRPr>
          </a:p>
        </p:txBody>
      </p:sp>
      <p:sp>
        <p:nvSpPr>
          <p:cNvPr id="112" name="TextBox 111">
            <a:extLst>
              <a:ext uri="{FF2B5EF4-FFF2-40B4-BE49-F238E27FC236}">
                <a16:creationId xmlns:a16="http://schemas.microsoft.com/office/drawing/2014/main" xmlns="" id="{BEB422AB-DC1E-43A9-8BE8-A6604950CFD0}"/>
              </a:ext>
            </a:extLst>
          </p:cNvPr>
          <p:cNvSpPr txBox="1"/>
          <p:nvPr/>
        </p:nvSpPr>
        <p:spPr>
          <a:xfrm>
            <a:off x="5114923" y="1501570"/>
            <a:ext cx="2509713" cy="584775"/>
          </a:xfrm>
          <a:prstGeom prst="rect">
            <a:avLst/>
          </a:prstGeom>
          <a:noFill/>
        </p:spPr>
        <p:txBody>
          <a:bodyPr wrap="square" rtlCol="0">
            <a:spAutoFit/>
          </a:bodyPr>
          <a:lstStyle/>
          <a:p>
            <a:pPr lvl="0" algn="ctr" latinLnBrk="1">
              <a:defRPr/>
            </a:pPr>
            <a:r>
              <a:rPr lang="en-US" sz="1600" b="1" i="1"/>
              <a:t>Triển khai việc tổ chức ăn bán trú tại trường</a:t>
            </a:r>
            <a:endParaRPr kumimoji="0" lang="en-US" altLang="ko-KR" sz="28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
        <p:nvSpPr>
          <p:cNvPr id="113" name="TextBox 204">
            <a:extLst>
              <a:ext uri="{FF2B5EF4-FFF2-40B4-BE49-F238E27FC236}">
                <a16:creationId xmlns:a16="http://schemas.microsoft.com/office/drawing/2014/main" xmlns="" id="{48026FB0-2D22-4876-92DC-F31495C2E949}"/>
              </a:ext>
            </a:extLst>
          </p:cNvPr>
          <p:cNvSpPr txBox="1"/>
          <p:nvPr/>
        </p:nvSpPr>
        <p:spPr>
          <a:xfrm>
            <a:off x="8395169" y="1644233"/>
            <a:ext cx="986648" cy="630942"/>
          </a:xfrm>
          <a:prstGeom prst="rect">
            <a:avLst/>
          </a:prstGeom>
          <a:noFill/>
          <a:ln w="9525">
            <a:noFill/>
          </a:ln>
        </p:spPr>
        <p:txBody>
          <a:bodyPr wrap="square">
            <a:spAutoFit/>
          </a:bodyPr>
          <a:lstStyle/>
          <a:p>
            <a:pPr lvl="0" algn="ctr"/>
            <a:r>
              <a:rPr lang="vi-VN" altLang="ko-KR" sz="3500" b="1">
                <a:solidFill>
                  <a:schemeClr val="bg1"/>
                </a:solidFill>
                <a:latin typeface="Arial" panose="020B0604020202020204" pitchFamily="34" charset="0"/>
                <a:ea typeface="HY견고딕" pitchFamily="18" charset="-127"/>
              </a:rPr>
              <a:t>6</a:t>
            </a:r>
            <a:endParaRPr lang="en-US" altLang="ko-KR" sz="1400" b="1" dirty="0">
              <a:solidFill>
                <a:schemeClr val="bg1"/>
              </a:solidFill>
              <a:latin typeface="Arial" panose="020B0604020202020204" pitchFamily="34" charset="0"/>
              <a:ea typeface="HY견고딕" pitchFamily="18" charset="-127"/>
            </a:endParaRPr>
          </a:p>
        </p:txBody>
      </p:sp>
      <p:sp>
        <p:nvSpPr>
          <p:cNvPr id="114" name="TextBox 113">
            <a:extLst>
              <a:ext uri="{FF2B5EF4-FFF2-40B4-BE49-F238E27FC236}">
                <a16:creationId xmlns:a16="http://schemas.microsoft.com/office/drawing/2014/main" xmlns="" id="{66A90D25-0EE5-49A4-9FD0-3C269AFB3499}"/>
              </a:ext>
            </a:extLst>
          </p:cNvPr>
          <p:cNvSpPr txBox="1"/>
          <p:nvPr/>
        </p:nvSpPr>
        <p:spPr>
          <a:xfrm>
            <a:off x="9220261" y="1810925"/>
            <a:ext cx="2588754" cy="369332"/>
          </a:xfrm>
          <a:prstGeom prst="rect">
            <a:avLst/>
          </a:prstGeom>
          <a:noFill/>
        </p:spPr>
        <p:txBody>
          <a:bodyPr wrap="square" rtlCol="0">
            <a:spAutoFit/>
          </a:bodyPr>
          <a:lstStyle/>
          <a:p>
            <a:pPr lvl="0" algn="ctr" latinLnBrk="1">
              <a:defRPr/>
            </a:pPr>
            <a:r>
              <a:rPr lang="en-US" b="1" i="1"/>
              <a:t>Triển khai dạy STEM: </a:t>
            </a:r>
            <a:endParaRPr kumimoji="0" lang="en-US" altLang="ko-KR"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Y견고딕" pitchFamily="18" charset="-127"/>
              <a:ea typeface="HY견고딕" pitchFamily="18" charset="-127"/>
              <a:cs typeface="+mn-cs"/>
            </a:endParaRPr>
          </a:p>
        </p:txBody>
      </p:sp>
    </p:spTree>
    <p:extLst>
      <p:ext uri="{BB962C8B-B14F-4D97-AF65-F5344CB8AC3E}">
        <p14:creationId xmlns:p14="http://schemas.microsoft.com/office/powerpoint/2010/main" val="3351611659"/>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arn(inVertical)">
                                      <p:cBhvr>
                                        <p:cTn id="35" dur="500"/>
                                        <p:tgtEl>
                                          <p:spTgt spid="59"/>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barn(inVertical)">
                                      <p:cBhvr>
                                        <p:cTn id="39" dur="500"/>
                                        <p:tgtEl>
                                          <p:spTgt spid="84"/>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barn(inVertical)">
                                      <p:cBhvr>
                                        <p:cTn id="43" dur="500"/>
                                        <p:tgtEl>
                                          <p:spTgt spid="109"/>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barn(inVertical)">
                                      <p:cBhvr>
                                        <p:cTn id="51" dur="500"/>
                                        <p:tgtEl>
                                          <p:spTgt spid="111"/>
                                        </p:tgtEl>
                                      </p:cBhvr>
                                    </p:animEffect>
                                  </p:childTnLst>
                                </p:cTn>
                              </p:par>
                            </p:childTnLst>
                          </p:cTn>
                        </p:par>
                        <p:par>
                          <p:cTn id="52" fill="hold">
                            <p:stCondLst>
                              <p:cond delay="6000"/>
                            </p:stCondLst>
                            <p:childTnLst>
                              <p:par>
                                <p:cTn id="53" presetID="16" presetClass="entr" presetSubtype="21" fill="hold" grpId="0" nodeType="after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barn(inVertical)">
                                      <p:cBhvr>
                                        <p:cTn id="55" dur="500"/>
                                        <p:tgtEl>
                                          <p:spTgt spid="112"/>
                                        </p:tgtEl>
                                      </p:cBhvr>
                                    </p:animEffect>
                                  </p:childTnLst>
                                </p:cTn>
                              </p:par>
                            </p:childTnLst>
                          </p:cTn>
                        </p:par>
                        <p:par>
                          <p:cTn id="56" fill="hold">
                            <p:stCondLst>
                              <p:cond delay="6500"/>
                            </p:stCondLst>
                            <p:childTnLst>
                              <p:par>
                                <p:cTn id="57" presetID="16" presetClass="entr" presetSubtype="21" fill="hold" grpId="0" nodeType="after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barn(inVertical)">
                                      <p:cBhvr>
                                        <p:cTn id="59" dur="500"/>
                                        <p:tgtEl>
                                          <p:spTgt spid="113"/>
                                        </p:tgtEl>
                                      </p:cBhvr>
                                    </p:animEffect>
                                  </p:childTnLst>
                                </p:cTn>
                              </p:par>
                            </p:childTnLst>
                          </p:cTn>
                        </p:par>
                        <p:par>
                          <p:cTn id="60" fill="hold">
                            <p:stCondLst>
                              <p:cond delay="7000"/>
                            </p:stCondLst>
                            <p:childTnLst>
                              <p:par>
                                <p:cTn id="61" presetID="16" presetClass="entr" presetSubtype="21" fill="hold" grpId="0" nodeType="after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P spid="32" grpId="0" animBg="1"/>
      <p:bldP spid="33" grpId="0"/>
      <p:bldP spid="109" grpId="0"/>
      <p:bldP spid="110" grpId="0"/>
      <p:bldP spid="111" grpId="0"/>
      <p:bldP spid="112" grpId="0"/>
      <p:bldP spid="113" grpId="0"/>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A19B8BE-56EB-45F0-87E4-E26CA00F6E05}"/>
              </a:ext>
            </a:extLst>
          </p:cNvPr>
          <p:cNvSpPr txBox="1"/>
          <p:nvPr/>
        </p:nvSpPr>
        <p:spPr>
          <a:xfrm>
            <a:off x="287423" y="1139644"/>
            <a:ext cx="11743329" cy="2677656"/>
          </a:xfrm>
          <a:prstGeom prst="rect">
            <a:avLst/>
          </a:prstGeom>
          <a:solidFill>
            <a:srgbClr val="FFFF66"/>
          </a:solidFill>
        </p:spPr>
        <p:txBody>
          <a:bodyPr wrap="square">
            <a:spAutoFit/>
          </a:bodyPr>
          <a:lstStyle/>
          <a:p>
            <a:pPr algn="just"/>
            <a:r>
              <a:rPr lang="en-US" sz="2400" b="1">
                <a:latin typeface="Times New Roman" panose="02020603050405020304" pitchFamily="18" charset="0"/>
                <a:cs typeface="Times New Roman" panose="02020603050405020304" pitchFamily="18" charset="0"/>
              </a:rPr>
              <a:t>a. Chỉ tiêu phấn đấu: </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Xếp loại đạo đức, xếp loại văn hoá, danh hiệu thi đua của lớp, tỷ lệ vào lớp 10 –THPT (Với GVCN lớp 9)</a:t>
            </a:r>
            <a:r>
              <a:rPr lang="en-US" sz="2400">
                <a:latin typeface="Times New Roman" panose="02020603050405020304" pitchFamily="18" charset="0"/>
                <a:cs typeface="Times New Roman" panose="02020603050405020304" pitchFamily="18" charset="0"/>
              </a:rPr>
              <a:t>. Dựa vào chỉ tiêu của trường GVCN giao nhiệm vụ cho học sinh của lớp (Yêu cầu của trường với lớp 9A1, 9A2: Nhà trường giao nhiệm vụ ¾ số học sinh  vòng 1 được vào vòng 2 và được tham gia thi cấp thành phố, Lớp 8A1, 8A2 phải phấn đấu có ít nhất 5</a:t>
            </a:r>
            <a:r>
              <a:rPr lang="vi-VN" sz="2400">
                <a:latin typeface="Times New Roman" panose="02020603050405020304" pitchFamily="18" charset="0"/>
                <a:cs typeface="Times New Roman" panose="02020603050405020304" pitchFamily="18" charset="0"/>
              </a:rPr>
              <a:t>0</a:t>
            </a:r>
            <a:r>
              <a:rPr lang="en-US" sz="2400">
                <a:latin typeface="Times New Roman" panose="02020603050405020304" pitchFamily="18" charset="0"/>
                <a:cs typeface="Times New Roman" panose="02020603050405020304" pitchFamily="18" charset="0"/>
              </a:rPr>
              <a:t>% số HS vào đội tuyển, phấn đấu 30% học sinh đạt giải trong kỳ thi olimpic cấp huyện vào cuối năm học ( Nếu đạt hoặc vượt chỉ tiêu sẽ được cộng thi đua của lớp)</a:t>
            </a:r>
            <a:r>
              <a:rPr lang="en-US" sz="2400" b="1">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0FA939A-A072-4929-AF4B-A802BC688225}"/>
              </a:ext>
            </a:extLst>
          </p:cNvPr>
          <p:cNvSpPr txBox="1"/>
          <p:nvPr/>
        </p:nvSpPr>
        <p:spPr>
          <a:xfrm>
            <a:off x="287422" y="4112242"/>
            <a:ext cx="11743329" cy="2308324"/>
          </a:xfrm>
          <a:prstGeom prst="rect">
            <a:avLst/>
          </a:prstGeom>
          <a:solidFill>
            <a:srgbClr val="92D050"/>
          </a:solidFill>
        </p:spPr>
        <p:txBody>
          <a:bodyPr wrap="square">
            <a:spAutoFit/>
          </a:bodyPr>
          <a:lstStyle/>
          <a:p>
            <a:r>
              <a:rPr lang="en-US" sz="2400" b="1">
                <a:latin typeface="Times New Roman" panose="02020603050405020304" pitchFamily="18" charset="0"/>
                <a:cs typeface="Times New Roman" panose="02020603050405020304" pitchFamily="18" charset="0"/>
              </a:rPr>
              <a:t>b. Biện pháp: </a:t>
            </a:r>
            <a:endParaRPr lang="en-US" sz="2400">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Học online các bậc phụ huynh nên chuẩn bị cho các con máy tính có cam và tai nghe để học ( vì sử dụng máy tính học sinh mới có thể dùng các phần mềm mà thầy cô giao để làm bài tập)</a:t>
            </a:r>
          </a:p>
          <a:p>
            <a:r>
              <a:rPr lang="en-US" sz="2400">
                <a:latin typeface="Times New Roman" panose="02020603050405020304" pitchFamily="18" charset="0"/>
                <a:cs typeface="Times New Roman" panose="02020603050405020304" pitchFamily="18" charset="0"/>
              </a:rPr>
              <a:t>+ Các bậc PH học sinh phối kết hợp chặt chẽ với giáo viên chủ nhiệm để giáo dục HS.</a:t>
            </a:r>
          </a:p>
          <a:p>
            <a:r>
              <a:rPr lang="en-US" sz="2400">
                <a:latin typeface="Times New Roman" panose="02020603050405020304" pitchFamily="18" charset="0"/>
                <a:cs typeface="Times New Roman" panose="02020603050405020304" pitchFamily="18" charset="0"/>
              </a:rPr>
              <a:t>+ Nhà trường phụ đạo HS yếu kém và bội dưỡng HS giỏi không thu tiền, phụ huynh HS động viên con đi học đầy đủ.</a:t>
            </a:r>
          </a:p>
        </p:txBody>
      </p:sp>
      <p:sp>
        <p:nvSpPr>
          <p:cNvPr id="9" name="文本框 10">
            <a:extLst>
              <a:ext uri="{FF2B5EF4-FFF2-40B4-BE49-F238E27FC236}">
                <a16:creationId xmlns:a16="http://schemas.microsoft.com/office/drawing/2014/main" xmlns="" id="{2C73E157-3D8F-4F6B-98D4-E79F2D587ADF}"/>
              </a:ext>
            </a:extLst>
          </p:cNvPr>
          <p:cNvSpPr txBox="1">
            <a:spLocks noChangeArrowheads="1"/>
          </p:cNvSpPr>
          <p:nvPr/>
        </p:nvSpPr>
        <p:spPr bwMode="auto">
          <a:xfrm>
            <a:off x="287423" y="213687"/>
            <a:ext cx="5778627" cy="500127"/>
          </a:xfrm>
          <a:prstGeom prst="rect">
            <a:avLst/>
          </a:prstGeom>
          <a:solidFill>
            <a:srgbClr val="FF7C80"/>
          </a:solidFill>
          <a:ln>
            <a:noFill/>
          </a:ln>
        </p:spPr>
        <p:txBody>
          <a:bodyPr wrap="square" lIns="68571" tIns="34285" rIns="68571"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sym typeface="+mn-lt"/>
              </a:rPr>
              <a:t>Phương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sym typeface="+mn-lt"/>
              </a:rPr>
              <a:t>hướng</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sym typeface="+mn-lt"/>
              </a:rPr>
              <a:t>phấn</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sym typeface="+mn-lt"/>
              </a:rPr>
              <a:t>đấu</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06505702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6" name="文本框 10">
            <a:extLst>
              <a:ext uri="{FF2B5EF4-FFF2-40B4-BE49-F238E27FC236}">
                <a16:creationId xmlns:a16="http://schemas.microsoft.com/office/drawing/2014/main" xmlns="" id="{E6FC10ED-A904-42C7-B875-B80B040DEDD6}"/>
              </a:ext>
            </a:extLst>
          </p:cNvPr>
          <p:cNvSpPr txBox="1">
            <a:spLocks noChangeArrowheads="1"/>
          </p:cNvSpPr>
          <p:nvPr/>
        </p:nvSpPr>
        <p:spPr bwMode="auto">
          <a:xfrm>
            <a:off x="2013583" y="1530029"/>
            <a:ext cx="790604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tabLst>
                <a:tab pos="457200" algn="l"/>
              </a:tabLst>
            </a:pP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2021 - 2022 </a:t>
            </a:r>
          </a:p>
          <a:p>
            <a:pPr lvl="0" algn="ctr">
              <a:tabLst>
                <a:tab pos="457200" algn="l"/>
              </a:tabLst>
            </a:pPr>
            <a:r>
              <a:rPr lang="en-US"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文本框 1">
            <a:extLst>
              <a:ext uri="{FF2B5EF4-FFF2-40B4-BE49-F238E27FC236}">
                <a16:creationId xmlns:a16="http://schemas.microsoft.com/office/drawing/2014/main" xmlns="" id="{48B4AABC-1333-4748-8D94-CEF9B889368E}"/>
              </a:ext>
            </a:extLst>
          </p:cNvPr>
          <p:cNvSpPr txBox="1">
            <a:spLocks noChangeArrowheads="1"/>
          </p:cNvSpPr>
          <p:nvPr/>
        </p:nvSpPr>
        <p:spPr bwMode="auto">
          <a:xfrm>
            <a:off x="4137804" y="348112"/>
            <a:ext cx="3657600" cy="1107996"/>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600" b="1" dirty="0">
                <a:solidFill>
                  <a:srgbClr val="C00000"/>
                </a:solidFill>
                <a:latin typeface="Times New Roman" panose="02020603050405020304" pitchFamily="18" charset="0"/>
                <a:cs typeface="Times New Roman" panose="02020603050405020304" pitchFamily="18" charset="0"/>
              </a:rPr>
              <a:t>PHẦN </a:t>
            </a:r>
            <a:r>
              <a:rPr lang="en-US" altLang="zh-CN" sz="6600" b="1" dirty="0" smtClean="0">
                <a:solidFill>
                  <a:srgbClr val="C00000"/>
                </a:solidFill>
                <a:latin typeface="Times New Roman" panose="02020603050405020304" pitchFamily="18" charset="0"/>
                <a:cs typeface="Times New Roman" panose="02020603050405020304" pitchFamily="18" charset="0"/>
              </a:rPr>
              <a:t>3</a:t>
            </a:r>
            <a:endParaRPr lang="zh-CN" altLang="en-US"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261812"/>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500" autoRev="1" fill="hold">
                                          <p:stCondLst>
                                            <p:cond delay="0"/>
                                          </p:stCondLst>
                                        </p:cTn>
                                        <p:tgtEl>
                                          <p:spTgt spid="6"/>
                                        </p:tgtEl>
                                        <p:attrNameLst>
                                          <p:attrName>ppt_w</p:attrName>
                                        </p:attrNameLst>
                                      </p:cBhvr>
                                    </p:anim>
                                    <p:anim by="(#ppt_w*0.50)" calcmode="lin" valueType="num">
                                      <p:cBhvr>
                                        <p:cTn id="20" dur="500" decel="50000" autoRev="1" fill="hold">
                                          <p:stCondLst>
                                            <p:cond delay="0"/>
                                          </p:stCondLst>
                                        </p:cTn>
                                        <p:tgtEl>
                                          <p:spTgt spid="6"/>
                                        </p:tgtEl>
                                        <p:attrNameLst>
                                          <p:attrName>ppt_x</p:attrName>
                                        </p:attrNameLst>
                                      </p:cBhvr>
                                    </p:anim>
                                    <p:anim from="(-#ppt_h/2)" to="(#ppt_y)" calcmode="lin" valueType="num">
                                      <p:cBhvr>
                                        <p:cTn id="21" dur="1000" fill="hold">
                                          <p:stCondLst>
                                            <p:cond delay="0"/>
                                          </p:stCondLst>
                                        </p:cTn>
                                        <p:tgtEl>
                                          <p:spTgt spid="6"/>
                                        </p:tgtEl>
                                        <p:attrNameLst>
                                          <p:attrName>ppt_y</p:attrName>
                                        </p:attrNameLst>
                                      </p:cBhvr>
                                    </p:anim>
                                    <p:animRot by="21600000">
                                      <p:cBhvr>
                                        <p:cTn id="2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Arc 15">
            <a:extLst>
              <a:ext uri="{FF2B5EF4-FFF2-40B4-BE49-F238E27FC236}">
                <a16:creationId xmlns="" xmlns:a16="http://schemas.microsoft.com/office/drawing/2014/main" id="{9F8EB3BB-F942-4F5D-8144-C164C6B3D237}"/>
              </a:ext>
            </a:extLst>
          </p:cNvPr>
          <p:cNvSpPr/>
          <p:nvPr/>
        </p:nvSpPr>
        <p:spPr>
          <a:xfrm>
            <a:off x="-1008063" y="1149351"/>
            <a:ext cx="5143501" cy="5143500"/>
          </a:xfrm>
          <a:prstGeom prst="arc">
            <a:avLst>
              <a:gd name="adj1" fmla="val 16200000"/>
              <a:gd name="adj2" fmla="val 5406790"/>
            </a:avLst>
          </a:prstGeom>
          <a:ln/>
        </p:spPr>
        <p:style>
          <a:lnRef idx="1">
            <a:schemeClr val="accent5"/>
          </a:lnRef>
          <a:fillRef idx="3">
            <a:schemeClr val="accent5"/>
          </a:fillRef>
          <a:effectRef idx="2">
            <a:schemeClr val="accent5"/>
          </a:effectRef>
          <a:fontRef idx="minor">
            <a:schemeClr val="lt1"/>
          </a:fontRef>
        </p:style>
        <p:txBody>
          <a:bodyPr anchor="ctr"/>
          <a:lstStyle/>
          <a:p>
            <a:pPr algn="ctr" defTabSz="914377">
              <a:defRPr/>
            </a:pPr>
            <a:endParaRPr lang="en-US" sz="1351">
              <a:solidFill>
                <a:prstClr val="black"/>
              </a:solidFill>
            </a:endParaRPr>
          </a:p>
        </p:txBody>
      </p:sp>
      <p:sp>
        <p:nvSpPr>
          <p:cNvPr id="17" name="TextBox 16">
            <a:extLst>
              <a:ext uri="{FF2B5EF4-FFF2-40B4-BE49-F238E27FC236}">
                <a16:creationId xmlns="" xmlns:a16="http://schemas.microsoft.com/office/drawing/2014/main" id="{66845DB1-D216-40C2-9830-74CB48FE0AB4}"/>
              </a:ext>
            </a:extLst>
          </p:cNvPr>
          <p:cNvSpPr txBox="1"/>
          <p:nvPr/>
        </p:nvSpPr>
        <p:spPr>
          <a:xfrm flipH="1">
            <a:off x="4447437" y="1884547"/>
            <a:ext cx="5146267" cy="584775"/>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anchor="ctr">
            <a:spAutoFit/>
          </a:bodyPr>
          <a:lstStyle/>
          <a:p>
            <a:pPr defTabSz="914377">
              <a:defRPr/>
            </a:pPr>
            <a:r>
              <a:rPr lang="en-US" sz="3200" b="1" dirty="0" err="1">
                <a:solidFill>
                  <a:srgbClr val="002060"/>
                </a:solidFill>
                <a:latin typeface="Times New Roman" panose="02020603050405020304" pitchFamily="18" charset="0"/>
                <a:cs typeface="Times New Roman" panose="02020603050405020304" pitchFamily="18" charset="0"/>
              </a:rPr>
              <a:t>Tổng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smtClean="0">
                <a:solidFill>
                  <a:srgbClr val="002060"/>
                </a:solidFill>
                <a:latin typeface="Times New Roman" panose="02020603050405020304" pitchFamily="18" charset="0"/>
                <a:cs typeface="Times New Roman" panose="02020603050405020304" pitchFamily="18" charset="0"/>
              </a:rPr>
              <a:t>49 </a:t>
            </a:r>
            <a:r>
              <a:rPr lang="en-US" sz="3200" b="1" dirty="0">
                <a:solidFill>
                  <a:srgbClr val="002060"/>
                </a:solidFill>
                <a:latin typeface="Times New Roman" panose="02020603050405020304" pitchFamily="18" charset="0"/>
                <a:cs typeface="Times New Roman" panose="02020603050405020304" pitchFamily="18" charset="0"/>
              </a:rPr>
              <a:t>HS</a:t>
            </a:r>
          </a:p>
        </p:txBody>
      </p:sp>
      <p:sp>
        <p:nvSpPr>
          <p:cNvPr id="18" name="TextBox 17">
            <a:extLst>
              <a:ext uri="{FF2B5EF4-FFF2-40B4-BE49-F238E27FC236}">
                <a16:creationId xmlns="" xmlns:a16="http://schemas.microsoft.com/office/drawing/2014/main" id="{AFDACE93-0AA8-4572-88F0-74C66188E238}"/>
              </a:ext>
            </a:extLst>
          </p:cNvPr>
          <p:cNvSpPr txBox="1"/>
          <p:nvPr/>
        </p:nvSpPr>
        <p:spPr>
          <a:xfrm flipH="1">
            <a:off x="4447438" y="2844225"/>
            <a:ext cx="5143500" cy="584775"/>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anchor="ctr">
            <a:spAutoFit/>
          </a:bodyPr>
          <a:lstStyle/>
          <a:p>
            <a:pPr defTabSz="914377">
              <a:defRPr/>
            </a:pPr>
            <a:r>
              <a:rPr lang="en-US" sz="3200" b="1" dirty="0">
                <a:solidFill>
                  <a:srgbClr val="002060"/>
                </a:solidFill>
                <a:latin typeface="Times New Roman" panose="02020603050405020304" pitchFamily="18" charset="0"/>
                <a:cs typeface="Times New Roman" panose="02020603050405020304" pitchFamily="18" charset="0"/>
              </a:rPr>
              <a:t>Nam : 24 HS</a:t>
            </a:r>
          </a:p>
        </p:txBody>
      </p:sp>
      <p:sp>
        <p:nvSpPr>
          <p:cNvPr id="19" name="TextBox 18">
            <a:extLst>
              <a:ext uri="{FF2B5EF4-FFF2-40B4-BE49-F238E27FC236}">
                <a16:creationId xmlns="" xmlns:a16="http://schemas.microsoft.com/office/drawing/2014/main" id="{69E2D506-3151-4A90-9B89-DD1A56E4E912}"/>
              </a:ext>
            </a:extLst>
          </p:cNvPr>
          <p:cNvSpPr txBox="1"/>
          <p:nvPr/>
        </p:nvSpPr>
        <p:spPr>
          <a:xfrm flipH="1">
            <a:off x="4481421" y="3839400"/>
            <a:ext cx="5143500" cy="646331"/>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anchor="ctr">
            <a:spAutoFit/>
          </a:bodyPr>
          <a:lstStyle/>
          <a:p>
            <a:pPr defTabSz="914377">
              <a:defRPr/>
            </a:pPr>
            <a:r>
              <a:rPr lang="en-US" sz="3600" b="1" dirty="0" err="1">
                <a:solidFill>
                  <a:srgbClr val="002060"/>
                </a:solidFill>
                <a:latin typeface="Times New Roman" panose="02020603050405020304" pitchFamily="18" charset="0"/>
                <a:cs typeface="Times New Roman" panose="02020603050405020304" pitchFamily="18" charset="0"/>
              </a:rPr>
              <a:t>Nữ</a:t>
            </a:r>
            <a:r>
              <a:rPr lang="en-US" sz="3600" b="1" dirty="0">
                <a:solidFill>
                  <a:srgbClr val="002060"/>
                </a:solidFill>
                <a:latin typeface="Times New Roman" panose="02020603050405020304" pitchFamily="18" charset="0"/>
                <a:cs typeface="Times New Roman" panose="02020603050405020304" pitchFamily="18" charset="0"/>
              </a:rPr>
              <a:t> : </a:t>
            </a:r>
            <a:r>
              <a:rPr lang="en-US" sz="3600" b="1" dirty="0" smtClean="0">
                <a:solidFill>
                  <a:srgbClr val="002060"/>
                </a:solidFill>
                <a:latin typeface="Times New Roman" panose="02020603050405020304" pitchFamily="18" charset="0"/>
                <a:cs typeface="Times New Roman" panose="02020603050405020304" pitchFamily="18" charset="0"/>
              </a:rPr>
              <a:t>25 </a:t>
            </a:r>
            <a:r>
              <a:rPr lang="en-US" sz="3600" b="1" dirty="0">
                <a:solidFill>
                  <a:srgbClr val="002060"/>
                </a:solidFill>
                <a:latin typeface="Times New Roman" panose="02020603050405020304" pitchFamily="18" charset="0"/>
                <a:cs typeface="Times New Roman" panose="02020603050405020304" pitchFamily="18" charset="0"/>
              </a:rPr>
              <a:t>HS</a:t>
            </a:r>
          </a:p>
        </p:txBody>
      </p:sp>
      <p:sp>
        <p:nvSpPr>
          <p:cNvPr id="21" name="Oval 20">
            <a:extLst>
              <a:ext uri="{FF2B5EF4-FFF2-40B4-BE49-F238E27FC236}">
                <a16:creationId xmlns="" xmlns:a16="http://schemas.microsoft.com/office/drawing/2014/main" id="{9717FA91-D43B-400E-96B5-F3206CFA69A2}"/>
              </a:ext>
            </a:extLst>
          </p:cNvPr>
          <p:cNvSpPr/>
          <p:nvPr/>
        </p:nvSpPr>
        <p:spPr>
          <a:xfrm>
            <a:off x="3605016" y="2176935"/>
            <a:ext cx="268531" cy="245444"/>
          </a:xfrm>
          <a:prstGeom prst="ellipse">
            <a:avLst/>
          </a:prstGeom>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sp>
        <p:nvSpPr>
          <p:cNvPr id="22" name="Oval 21">
            <a:extLst>
              <a:ext uri="{FF2B5EF4-FFF2-40B4-BE49-F238E27FC236}">
                <a16:creationId xmlns="" xmlns:a16="http://schemas.microsoft.com/office/drawing/2014/main" id="{D8FCC894-14CB-4980-B176-A1B66232B33A}"/>
              </a:ext>
            </a:extLst>
          </p:cNvPr>
          <p:cNvSpPr/>
          <p:nvPr/>
        </p:nvSpPr>
        <p:spPr>
          <a:xfrm>
            <a:off x="3978903" y="3128322"/>
            <a:ext cx="268531" cy="245444"/>
          </a:xfrm>
          <a:prstGeom prst="ellipse">
            <a:avLst/>
          </a:prstGeom>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sp>
        <p:nvSpPr>
          <p:cNvPr id="23" name="Oval 22">
            <a:extLst>
              <a:ext uri="{FF2B5EF4-FFF2-40B4-BE49-F238E27FC236}">
                <a16:creationId xmlns="" xmlns:a16="http://schemas.microsoft.com/office/drawing/2014/main" id="{F9222B09-3D19-4726-B648-31E892B6E532}"/>
              </a:ext>
            </a:extLst>
          </p:cNvPr>
          <p:cNvSpPr/>
          <p:nvPr/>
        </p:nvSpPr>
        <p:spPr>
          <a:xfrm>
            <a:off x="3980389" y="4079709"/>
            <a:ext cx="268531" cy="245444"/>
          </a:xfrm>
          <a:prstGeom prst="ellipse">
            <a:avLst/>
          </a:prstGeom>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sp>
        <p:nvSpPr>
          <p:cNvPr id="24" name="Oval 23">
            <a:extLst>
              <a:ext uri="{FF2B5EF4-FFF2-40B4-BE49-F238E27FC236}">
                <a16:creationId xmlns="" xmlns:a16="http://schemas.microsoft.com/office/drawing/2014/main" id="{F1EE461A-6CF9-4971-ABFF-995BAF2CEB8D}"/>
              </a:ext>
            </a:extLst>
          </p:cNvPr>
          <p:cNvSpPr/>
          <p:nvPr/>
        </p:nvSpPr>
        <p:spPr>
          <a:xfrm>
            <a:off x="3613921" y="5031095"/>
            <a:ext cx="268531" cy="245444"/>
          </a:xfrm>
          <a:prstGeom prst="ellipse">
            <a:avLst/>
          </a:prstGeom>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sp>
        <p:nvSpPr>
          <p:cNvPr id="25" name="Arc 24">
            <a:extLst>
              <a:ext uri="{FF2B5EF4-FFF2-40B4-BE49-F238E27FC236}">
                <a16:creationId xmlns="" xmlns:a16="http://schemas.microsoft.com/office/drawing/2014/main" id="{99C19FF3-FBE3-41F3-89CF-0F9DDD7879CB}"/>
              </a:ext>
            </a:extLst>
          </p:cNvPr>
          <p:cNvSpPr/>
          <p:nvPr/>
        </p:nvSpPr>
        <p:spPr>
          <a:xfrm>
            <a:off x="-503237" y="1736726"/>
            <a:ext cx="4248151" cy="3968751"/>
          </a:xfrm>
          <a:prstGeom prst="arc">
            <a:avLst>
              <a:gd name="adj1" fmla="val 16200000"/>
              <a:gd name="adj2" fmla="val 5364483"/>
            </a:avLst>
          </a:prstGeom>
          <a:solidFill>
            <a:srgbClr val="FFFF00"/>
          </a:solidFill>
          <a:ln/>
        </p:spPr>
        <p:style>
          <a:lnRef idx="1">
            <a:schemeClr val="accent5"/>
          </a:lnRef>
          <a:fillRef idx="3">
            <a:schemeClr val="accent5"/>
          </a:fillRef>
          <a:effectRef idx="2">
            <a:schemeClr val="accent5"/>
          </a:effectRef>
          <a:fontRef idx="minor">
            <a:schemeClr val="lt1"/>
          </a:fontRef>
        </p:style>
        <p:txBody>
          <a:bodyPr anchor="ctr"/>
          <a:lstStyle/>
          <a:p>
            <a:pPr algn="ctr" defTabSz="914377">
              <a:defRPr/>
            </a:pPr>
            <a:endParaRPr lang="en-US" sz="1351">
              <a:solidFill>
                <a:prstClr val="white"/>
              </a:solidFill>
            </a:endParaRPr>
          </a:p>
        </p:txBody>
      </p:sp>
      <p:grpSp>
        <p:nvGrpSpPr>
          <p:cNvPr id="26" name="Group 24">
            <a:extLst>
              <a:ext uri="{FF2B5EF4-FFF2-40B4-BE49-F238E27FC236}">
                <a16:creationId xmlns="" xmlns:a16="http://schemas.microsoft.com/office/drawing/2014/main" id="{1D2D5EF4-EC38-43FD-A8EA-CEEC43C57A82}"/>
              </a:ext>
            </a:extLst>
          </p:cNvPr>
          <p:cNvGrpSpPr/>
          <p:nvPr/>
        </p:nvGrpSpPr>
        <p:grpSpPr>
          <a:xfrm rot="5400000">
            <a:off x="-887083" y="3739163"/>
            <a:ext cx="4918241" cy="196923"/>
            <a:chOff x="-3200400" y="3314700"/>
            <a:chExt cx="6246420" cy="228600"/>
          </a:xfrm>
          <a:solidFill>
            <a:srgbClr val="FFFF00"/>
          </a:solidFill>
        </p:grpSpPr>
        <p:sp>
          <p:nvSpPr>
            <p:cNvPr id="27" name="Rounded Rectangle 26">
              <a:extLst>
                <a:ext uri="{FF2B5EF4-FFF2-40B4-BE49-F238E27FC236}">
                  <a16:creationId xmlns="" xmlns:a16="http://schemas.microsoft.com/office/drawing/2014/main" id="{FDAEF509-F79E-42AA-8BB8-AA42FF5796B2}"/>
                </a:ext>
              </a:extLst>
            </p:cNvPr>
            <p:cNvSpPr/>
            <p:nvPr/>
          </p:nvSpPr>
          <p:spPr>
            <a:xfrm rot="5400000">
              <a:off x="1331520" y="1828800"/>
              <a:ext cx="228600" cy="3200400"/>
            </a:xfrm>
            <a:prstGeom prst="roundRect">
              <a:avLst>
                <a:gd name="adj" fmla="val 35051"/>
              </a:avLst>
            </a:prstGeom>
            <a:grp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sp>
          <p:nvSpPr>
            <p:cNvPr id="28" name="Rounded Rectangle 27">
              <a:extLst>
                <a:ext uri="{FF2B5EF4-FFF2-40B4-BE49-F238E27FC236}">
                  <a16:creationId xmlns="" xmlns:a16="http://schemas.microsoft.com/office/drawing/2014/main" id="{C5AD4719-81C9-4C64-B575-4BDF1D80379F}"/>
                </a:ext>
              </a:extLst>
            </p:cNvPr>
            <p:cNvSpPr/>
            <p:nvPr/>
          </p:nvSpPr>
          <p:spPr>
            <a:xfrm rot="5400000">
              <a:off x="-1714500" y="1828800"/>
              <a:ext cx="228600" cy="3200400"/>
            </a:xfrm>
            <a:prstGeom prst="roundRect">
              <a:avLst>
                <a:gd name="adj" fmla="val 35051"/>
              </a:avLst>
            </a:prstGeom>
            <a:grpFill/>
            <a:ln/>
          </p:spPr>
          <p:style>
            <a:lnRef idx="0">
              <a:schemeClr val="accent5"/>
            </a:lnRef>
            <a:fillRef idx="3">
              <a:schemeClr val="accent5"/>
            </a:fillRef>
            <a:effectRef idx="3">
              <a:schemeClr val="accent5"/>
            </a:effectRef>
            <a:fontRef idx="minor">
              <a:schemeClr val="lt1"/>
            </a:fontRef>
          </p:style>
          <p:txBody>
            <a:bodyPr anchor="ctr"/>
            <a:lstStyle/>
            <a:p>
              <a:pPr algn="ctr" defTabSz="914377">
                <a:defRPr/>
              </a:pPr>
              <a:endParaRPr lang="en-US" sz="1351">
                <a:solidFill>
                  <a:prstClr val="white"/>
                </a:solidFill>
              </a:endParaRPr>
            </a:p>
          </p:txBody>
        </p:sp>
      </p:grpSp>
      <p:sp>
        <p:nvSpPr>
          <p:cNvPr id="29" name="Title 12">
            <a:extLst>
              <a:ext uri="{FF2B5EF4-FFF2-40B4-BE49-F238E27FC236}">
                <a16:creationId xmlns="" xmlns:a16="http://schemas.microsoft.com/office/drawing/2014/main" id="{3E08CB58-5065-44FD-B61C-60AFC8F4A31F}"/>
              </a:ext>
            </a:extLst>
          </p:cNvPr>
          <p:cNvSpPr txBox="1">
            <a:spLocks/>
          </p:cNvSpPr>
          <p:nvPr/>
        </p:nvSpPr>
        <p:spPr>
          <a:xfrm>
            <a:off x="630035" y="133040"/>
            <a:ext cx="5688013" cy="665149"/>
          </a:xfrm>
          <a:prstGeom prst="rect">
            <a:avLst/>
          </a:prstGeom>
          <a:solidFill>
            <a:srgbClr val="00B050"/>
          </a:solidFill>
          <a:ln>
            <a:noFill/>
          </a:ln>
        </p:spPr>
        <p:style>
          <a:lnRef idx="1">
            <a:schemeClr val="accent5"/>
          </a:lnRef>
          <a:fillRef idx="3">
            <a:schemeClr val="accent5"/>
          </a:fillRef>
          <a:effectRef idx="2">
            <a:schemeClr val="accent5"/>
          </a:effectRef>
          <a:fontRef idx="minor">
            <a:schemeClr val="lt1"/>
          </a:fontRef>
        </p:style>
        <p:txBody>
          <a:bodyPr lIns="0" tIns="34291" rIns="0" bIns="34291" anchor="b"/>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defRPr/>
            </a:pPr>
            <a:r>
              <a:rPr lang="en-US" sz="4000" b="1" dirty="0">
                <a:solidFill>
                  <a:srgbClr val="262626"/>
                </a:solidFill>
                <a:latin typeface="Cambria" panose="02040503050406030204" pitchFamily="18" charset="0"/>
              </a:rPr>
              <a:t>ĐẶC ĐIỂM – TÌNH HÌNH</a:t>
            </a:r>
          </a:p>
        </p:txBody>
      </p:sp>
      <p:sp>
        <p:nvSpPr>
          <p:cNvPr id="30" name="Title 12">
            <a:extLst>
              <a:ext uri="{FF2B5EF4-FFF2-40B4-BE49-F238E27FC236}">
                <a16:creationId xmlns="" xmlns:a16="http://schemas.microsoft.com/office/drawing/2014/main" id="{A9F6EAB0-1E7E-4B9C-829B-27338059680F}"/>
              </a:ext>
            </a:extLst>
          </p:cNvPr>
          <p:cNvSpPr txBox="1">
            <a:spLocks/>
          </p:cNvSpPr>
          <p:nvPr/>
        </p:nvSpPr>
        <p:spPr>
          <a:xfrm>
            <a:off x="1622849" y="2346592"/>
            <a:ext cx="1851193" cy="2411995"/>
          </a:xfrm>
          <a:prstGeom prst="rect">
            <a:avLst/>
          </a:prstGeom>
          <a:noFill/>
          <a:ln/>
        </p:spPr>
        <p:style>
          <a:lnRef idx="0">
            <a:schemeClr val="accent5"/>
          </a:lnRef>
          <a:fillRef idx="3">
            <a:schemeClr val="accent5"/>
          </a:fillRef>
          <a:effectRef idx="3">
            <a:schemeClr val="accent5"/>
          </a:effectRef>
          <a:fontRef idx="minor">
            <a:schemeClr val="lt1"/>
          </a:fontRef>
        </p:style>
        <p:txBody>
          <a:bodyPr lIns="0" tIns="34291" rIns="0" bIns="34291" numCol="1" anchor="b">
            <a:prstTxWarp prst="textPlain">
              <a:avLst/>
            </a:prstTxWarp>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lnSpc>
                <a:spcPct val="100000"/>
              </a:lnSpc>
              <a:defRPr/>
            </a:pPr>
            <a:r>
              <a:rPr lang="en-US" sz="2251" b="1" dirty="0" err="1">
                <a:solidFill>
                  <a:srgbClr val="C00000"/>
                </a:solidFill>
                <a:latin typeface="Cambria" panose="02040503050406030204" pitchFamily="18" charset="0"/>
              </a:rPr>
              <a:t>Lớp</a:t>
            </a:r>
            <a:r>
              <a:rPr lang="en-US" sz="2251" b="1" dirty="0">
                <a:solidFill>
                  <a:srgbClr val="C00000"/>
                </a:solidFill>
                <a:latin typeface="Cambria" panose="02040503050406030204" pitchFamily="18" charset="0"/>
              </a:rPr>
              <a:t> </a:t>
            </a:r>
          </a:p>
          <a:p>
            <a:pPr algn="ctr">
              <a:lnSpc>
                <a:spcPct val="100000"/>
              </a:lnSpc>
              <a:defRPr/>
            </a:pPr>
            <a:r>
              <a:rPr lang="en-US" sz="2251" b="1" dirty="0" smtClean="0">
                <a:solidFill>
                  <a:srgbClr val="C00000"/>
                </a:solidFill>
                <a:latin typeface="Cambria" panose="02040503050406030204" pitchFamily="18" charset="0"/>
              </a:rPr>
              <a:t>8A1</a:t>
            </a:r>
            <a:endParaRPr lang="en-US" sz="2251" b="1" dirty="0">
              <a:solidFill>
                <a:srgbClr val="C00000"/>
              </a:solidFill>
              <a:latin typeface="Cambria" panose="02040503050406030204" pitchFamily="18" charset="0"/>
            </a:endParaRPr>
          </a:p>
        </p:txBody>
      </p:sp>
      <p:sp>
        <p:nvSpPr>
          <p:cNvPr id="20" name="TextBox 19">
            <a:extLst>
              <a:ext uri="{FF2B5EF4-FFF2-40B4-BE49-F238E27FC236}">
                <a16:creationId xmlns="" xmlns:a16="http://schemas.microsoft.com/office/drawing/2014/main" id="{EE5054FA-9F42-4A1D-B7D3-0F3C0386B3EF}"/>
              </a:ext>
            </a:extLst>
          </p:cNvPr>
          <p:cNvSpPr txBox="1"/>
          <p:nvPr/>
        </p:nvSpPr>
        <p:spPr>
          <a:xfrm flipH="1">
            <a:off x="4464891" y="5159049"/>
            <a:ext cx="5160029" cy="646331"/>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anchor="ctr">
            <a:spAutoFit/>
          </a:bodyPr>
          <a:lstStyle/>
          <a:p>
            <a:pPr defTabSz="914377">
              <a:defRPr/>
            </a:pPr>
            <a:r>
              <a:rPr lang="en-US" sz="3600" b="1" dirty="0">
                <a:solidFill>
                  <a:srgbClr val="002060"/>
                </a:solidFill>
                <a:latin typeface="Times New Roman" panose="02020603050405020304" pitchFamily="18" charset="0"/>
                <a:cs typeface="Times New Roman" panose="02020603050405020304" pitchFamily="18" charset="0"/>
              </a:rPr>
              <a:t>2</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HS </a:t>
            </a:r>
            <a:r>
              <a:rPr lang="en-US" sz="3600" b="1" dirty="0" err="1">
                <a:solidFill>
                  <a:srgbClr val="002060"/>
                </a:solidFill>
                <a:latin typeface="Times New Roman" panose="02020603050405020304" pitchFamily="18" charset="0"/>
                <a:cs typeface="Times New Roman" panose="02020603050405020304" pitchFamily="18" charset="0"/>
              </a:rPr>
              <a:t>chuyển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đến</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235310"/>
      </p:ext>
    </p:extLst>
  </p:cSld>
  <p:clrMapOvr>
    <a:masterClrMapping/>
  </p:clrMapOvr>
  <p:transition spd="slow" advClick="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7380000">
                                      <p:cBhvr>
                                        <p:cTn id="6" dur="1000" fill="hold"/>
                                        <p:tgtEl>
                                          <p:spTgt spid="26"/>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mph" presetSubtype="0" fill="hold" nodeType="clickEffect">
                                  <p:stCondLst>
                                    <p:cond delay="0"/>
                                  </p:stCondLst>
                                  <p:childTnLst>
                                    <p:animRot by="1320000">
                                      <p:cBhvr>
                                        <p:cTn id="13" dur="500" fill="hold"/>
                                        <p:tgtEl>
                                          <p:spTgt spid="26"/>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mph" presetSubtype="0" fill="hold" nodeType="clickEffect">
                                  <p:stCondLst>
                                    <p:cond delay="0"/>
                                  </p:stCondLst>
                                  <p:childTnLst>
                                    <p:animRot by="1320000">
                                      <p:cBhvr>
                                        <p:cTn id="20" dur="500" fill="hold"/>
                                        <p:tgtEl>
                                          <p:spTgt spid="26"/>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nodeType="clickEffect">
                                  <p:stCondLst>
                                    <p:cond delay="0"/>
                                  </p:stCondLst>
                                  <p:childTnLst>
                                    <p:animRot by="1320000">
                                      <p:cBhvr>
                                        <p:cTn id="27" dur="500" fill="hold"/>
                                        <p:tgtEl>
                                          <p:spTgt spid="26"/>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Others_1"/>
          <p:cNvSpPr txBox="1">
            <a:spLocks/>
          </p:cNvSpPr>
          <p:nvPr>
            <p:custDataLst>
              <p:tags r:id="rId1"/>
            </p:custDataLst>
          </p:nvPr>
        </p:nvSpPr>
        <p:spPr bwMode="auto">
          <a:xfrm rot="16200000">
            <a:off x="1881246" y="-1638616"/>
            <a:ext cx="1364885" cy="405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vi-VN" altLang="zh-CN" sz="5687" b="1">
                <a:solidFill>
                  <a:schemeClr val="accent1"/>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NỘI DUNG</a:t>
            </a:r>
            <a:endParaRPr lang="zh-CN" altLang="en-US" sz="5687" b="1" dirty="0">
              <a:solidFill>
                <a:schemeClr val="accent1"/>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grpSp>
        <p:nvGrpSpPr>
          <p:cNvPr id="23" name="그룹 132">
            <a:extLst>
              <a:ext uri="{FF2B5EF4-FFF2-40B4-BE49-F238E27FC236}">
                <a16:creationId xmlns:a16="http://schemas.microsoft.com/office/drawing/2014/main" xmlns="" id="{18B5F7EA-2E63-4DC6-8A98-13693C10ECDD}"/>
              </a:ext>
            </a:extLst>
          </p:cNvPr>
          <p:cNvGrpSpPr/>
          <p:nvPr/>
        </p:nvGrpSpPr>
        <p:grpSpPr>
          <a:xfrm>
            <a:off x="1838320" y="1936508"/>
            <a:ext cx="8788116" cy="1138671"/>
            <a:chOff x="1229032" y="2268133"/>
            <a:chExt cx="6700554" cy="928694"/>
          </a:xfrm>
        </p:grpSpPr>
        <p:grpSp>
          <p:nvGrpSpPr>
            <p:cNvPr id="81" name="그룹 65">
              <a:extLst>
                <a:ext uri="{FF2B5EF4-FFF2-40B4-BE49-F238E27FC236}">
                  <a16:creationId xmlns:a16="http://schemas.microsoft.com/office/drawing/2014/main" xmlns="" id="{39D90781-33F5-4BCC-B2C6-56F05EC1D9CB}"/>
                </a:ext>
              </a:extLst>
            </p:cNvPr>
            <p:cNvGrpSpPr/>
            <p:nvPr/>
          </p:nvGrpSpPr>
          <p:grpSpPr>
            <a:xfrm>
              <a:off x="1435905" y="2473904"/>
              <a:ext cx="6493681" cy="722923"/>
              <a:chOff x="1027996" y="1771624"/>
              <a:chExt cx="7339040" cy="787178"/>
            </a:xfrm>
          </p:grpSpPr>
          <p:sp>
            <p:nvSpPr>
              <p:cNvPr id="91" name="모서리가 둥근 직사각형 258">
                <a:extLst>
                  <a:ext uri="{FF2B5EF4-FFF2-40B4-BE49-F238E27FC236}">
                    <a16:creationId xmlns:a16="http://schemas.microsoft.com/office/drawing/2014/main" xmlns="" id="{8390D15D-FB1A-4766-86FC-2B2829AC188A}"/>
                  </a:ext>
                </a:extLst>
              </p:cNvPr>
              <p:cNvSpPr/>
              <p:nvPr/>
            </p:nvSpPr>
            <p:spPr>
              <a:xfrm>
                <a:off x="1027996" y="1771624"/>
                <a:ext cx="7339040" cy="787178"/>
              </a:xfrm>
              <a:prstGeom prst="roundRect">
                <a:avLst>
                  <a:gd name="adj" fmla="val 10887"/>
                </a:avLst>
              </a:prstGeom>
              <a:solidFill>
                <a:srgbClr val="6BB76D">
                  <a:alpha val="25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모서리가 둥근 직사각형 257">
                <a:extLst>
                  <a:ext uri="{FF2B5EF4-FFF2-40B4-BE49-F238E27FC236}">
                    <a16:creationId xmlns:a16="http://schemas.microsoft.com/office/drawing/2014/main" xmlns="" id="{94CF779F-2714-4652-B514-29C4EB56BE6D}"/>
                  </a:ext>
                </a:extLst>
              </p:cNvPr>
              <p:cNvSpPr/>
              <p:nvPr/>
            </p:nvSpPr>
            <p:spPr>
              <a:xfrm>
                <a:off x="1089897" y="1819275"/>
                <a:ext cx="7215238" cy="694867"/>
              </a:xfrm>
              <a:prstGeom prst="roundRect">
                <a:avLst>
                  <a:gd name="adj" fmla="val 10000"/>
                </a:avLst>
              </a:prstGeom>
              <a:solidFill>
                <a:schemeClr val="accent6">
                  <a:lumMod val="60000"/>
                  <a:lumOff val="40000"/>
                </a:schemeClr>
              </a:solidFill>
              <a:ln w="12700">
                <a:solidFill>
                  <a:srgbClr val="6BB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82" name="그룹 126">
              <a:extLst>
                <a:ext uri="{FF2B5EF4-FFF2-40B4-BE49-F238E27FC236}">
                  <a16:creationId xmlns:a16="http://schemas.microsoft.com/office/drawing/2014/main" xmlns="" id="{6DE0683D-D23A-4111-908C-F50CCF9F3670}"/>
                </a:ext>
              </a:extLst>
            </p:cNvPr>
            <p:cNvGrpSpPr/>
            <p:nvPr/>
          </p:nvGrpSpPr>
          <p:grpSpPr>
            <a:xfrm>
              <a:off x="1229032" y="2268133"/>
              <a:ext cx="701162" cy="767317"/>
              <a:chOff x="1229032" y="2268133"/>
              <a:chExt cx="701162" cy="767317"/>
            </a:xfrm>
          </p:grpSpPr>
          <p:grpSp>
            <p:nvGrpSpPr>
              <p:cNvPr id="83" name="그룹 208">
                <a:extLst>
                  <a:ext uri="{FF2B5EF4-FFF2-40B4-BE49-F238E27FC236}">
                    <a16:creationId xmlns:a16="http://schemas.microsoft.com/office/drawing/2014/main" xmlns="" id="{FB1C17E5-437C-434A-A6FF-F1A44C3B92F4}"/>
                  </a:ext>
                </a:extLst>
              </p:cNvPr>
              <p:cNvGrpSpPr/>
              <p:nvPr/>
            </p:nvGrpSpPr>
            <p:grpSpPr>
              <a:xfrm rot="-600000">
                <a:off x="1229032" y="2268133"/>
                <a:ext cx="701162" cy="767317"/>
                <a:chOff x="484370" y="1762420"/>
                <a:chExt cx="760378" cy="832121"/>
              </a:xfrm>
            </p:grpSpPr>
            <p:sp>
              <p:nvSpPr>
                <p:cNvPr id="85" name="Freeform 19">
                  <a:extLst>
                    <a:ext uri="{FF2B5EF4-FFF2-40B4-BE49-F238E27FC236}">
                      <a16:creationId xmlns:a16="http://schemas.microsoft.com/office/drawing/2014/main" xmlns="" id="{513BBA4E-D180-42AD-BF45-365D3040855D}"/>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solidFill>
                  <a:srgbClr val="6BB76D">
                    <a:alpha val="25098"/>
                  </a:srgbClr>
                </a:solid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86" name="Freeform 19">
                  <a:extLst>
                    <a:ext uri="{FF2B5EF4-FFF2-40B4-BE49-F238E27FC236}">
                      <a16:creationId xmlns:a16="http://schemas.microsoft.com/office/drawing/2014/main" xmlns="" id="{25C8447A-9680-431E-B241-2268E5EE3D80}"/>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adFill rotWithShape="0">
                  <a:gsLst>
                    <a:gs pos="0">
                      <a:srgbClr val="6BB76D"/>
                    </a:gs>
                    <a:gs pos="100000">
                      <a:srgbClr val="448E46"/>
                    </a:gs>
                  </a:gsLst>
                  <a:lin ang="5400000" scaled="1"/>
                  <a:tileRect/>
                </a:gradFill>
                <a:ln w="9525">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87" name="타원 98">
                  <a:extLst>
                    <a:ext uri="{FF2B5EF4-FFF2-40B4-BE49-F238E27FC236}">
                      <a16:creationId xmlns:a16="http://schemas.microsoft.com/office/drawing/2014/main" xmlns="" id="{7C4DAD8B-E6B7-4F63-80E4-EBF3AF059967}"/>
                    </a:ext>
                  </a:extLst>
                </p:cNvPr>
                <p:cNvSpPr/>
                <p:nvPr/>
              </p:nvSpPr>
              <p:spPr>
                <a:xfrm flipV="1">
                  <a:off x="575117" y="1860030"/>
                  <a:ext cx="586469" cy="586469"/>
                </a:xfrm>
                <a:prstGeom prst="ellipse">
                  <a:avLst/>
                </a:prstGeom>
                <a:gradFill flip="none" rotWithShape="1">
                  <a:gsLst>
                    <a:gs pos="75000">
                      <a:srgbClr val="6BB76D"/>
                    </a:gs>
                    <a:gs pos="100000">
                      <a:schemeClr val="bg1">
                        <a:alpha val="0"/>
                      </a:schemeClr>
                    </a:gs>
                  </a:gsLst>
                  <a:path path="shape">
                    <a:fillToRect l="50000" t="50000" r="50000" b="50000"/>
                  </a:path>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88" name="그룹 130">
                  <a:extLst>
                    <a:ext uri="{FF2B5EF4-FFF2-40B4-BE49-F238E27FC236}">
                      <a16:creationId xmlns:a16="http://schemas.microsoft.com/office/drawing/2014/main" xmlns="" id="{E73FEB12-1E0D-4238-B6C4-0D54939C7F5A}"/>
                    </a:ext>
                  </a:extLst>
                </p:cNvPr>
                <p:cNvGrpSpPr/>
                <p:nvPr/>
              </p:nvGrpSpPr>
              <p:grpSpPr>
                <a:xfrm>
                  <a:off x="484370" y="1832942"/>
                  <a:ext cx="624032" cy="375972"/>
                  <a:chOff x="2510649" y="4017377"/>
                  <a:chExt cx="1496033" cy="901342"/>
                </a:xfrm>
              </p:grpSpPr>
              <p:sp>
                <p:nvSpPr>
                  <p:cNvPr id="89" name="달 105">
                    <a:extLst>
                      <a:ext uri="{FF2B5EF4-FFF2-40B4-BE49-F238E27FC236}">
                        <a16:creationId xmlns:a16="http://schemas.microsoft.com/office/drawing/2014/main" xmlns="" id="{7FED60C1-F957-4878-8396-5AD8F24E1CDA}"/>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0" name="타원 107">
                    <a:extLst>
                      <a:ext uri="{FF2B5EF4-FFF2-40B4-BE49-F238E27FC236}">
                        <a16:creationId xmlns:a16="http://schemas.microsoft.com/office/drawing/2014/main" xmlns="" id="{91AB463F-ACB8-445A-A05E-74E01A0B4376}"/>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84" name="TextBox 136">
                <a:extLst>
                  <a:ext uri="{FF2B5EF4-FFF2-40B4-BE49-F238E27FC236}">
                    <a16:creationId xmlns:a16="http://schemas.microsoft.com/office/drawing/2014/main" xmlns="" id="{D7B010C4-0C0D-446E-AD17-9DFED64A0239}"/>
                  </a:ext>
                </a:extLst>
              </p:cNvPr>
              <p:cNvSpPr txBox="1"/>
              <p:nvPr/>
            </p:nvSpPr>
            <p:spPr>
              <a:xfrm>
                <a:off x="1428502" y="2367191"/>
                <a:ext cx="293592" cy="461668"/>
              </a:xfrm>
              <a:prstGeom prst="rect">
                <a:avLst/>
              </a:prstGeom>
              <a:noFill/>
              <a:ln w="9525">
                <a:noFill/>
              </a:ln>
            </p:spPr>
            <p:txBody>
              <a:bodyPr wrap="none">
                <a:spAutoFit/>
              </a:bodyPr>
              <a:lstStyle/>
              <a:p>
                <a:pPr lvl="0" algn="ctr"/>
                <a:r>
                  <a:rPr lang="en-US" altLang="ko-KR" sz="2400" b="1" dirty="0">
                    <a:latin typeface="HY견고딕" pitchFamily="18" charset="-127"/>
                    <a:ea typeface="HY견고딕" pitchFamily="18" charset="-127"/>
                  </a:rPr>
                  <a:t>2</a:t>
                </a:r>
              </a:p>
            </p:txBody>
          </p:sp>
        </p:grpSp>
      </p:grpSp>
      <p:grpSp>
        <p:nvGrpSpPr>
          <p:cNvPr id="25" name="그룹 133">
            <a:extLst>
              <a:ext uri="{FF2B5EF4-FFF2-40B4-BE49-F238E27FC236}">
                <a16:creationId xmlns:a16="http://schemas.microsoft.com/office/drawing/2014/main" xmlns="" id="{5B2F3A55-2C34-4D0D-88EE-AA6373D2306B}"/>
              </a:ext>
            </a:extLst>
          </p:cNvPr>
          <p:cNvGrpSpPr/>
          <p:nvPr/>
        </p:nvGrpSpPr>
        <p:grpSpPr>
          <a:xfrm>
            <a:off x="1838320" y="2992128"/>
            <a:ext cx="8788116" cy="928688"/>
            <a:chOff x="1229032" y="3321844"/>
            <a:chExt cx="6700554" cy="928694"/>
          </a:xfrm>
          <a:solidFill>
            <a:srgbClr val="FFCC66"/>
          </a:solidFill>
        </p:grpSpPr>
        <p:grpSp>
          <p:nvGrpSpPr>
            <p:cNvPr id="69" name="그룹 66">
              <a:extLst>
                <a:ext uri="{FF2B5EF4-FFF2-40B4-BE49-F238E27FC236}">
                  <a16:creationId xmlns:a16="http://schemas.microsoft.com/office/drawing/2014/main" xmlns="" id="{E39471FB-9A06-4846-93AF-D6CE38A6C5AC}"/>
                </a:ext>
              </a:extLst>
            </p:cNvPr>
            <p:cNvGrpSpPr/>
            <p:nvPr/>
          </p:nvGrpSpPr>
          <p:grpSpPr>
            <a:xfrm>
              <a:off x="1435905" y="3527615"/>
              <a:ext cx="6493681" cy="722923"/>
              <a:chOff x="1027996" y="3009883"/>
              <a:chExt cx="7339040" cy="787178"/>
            </a:xfrm>
            <a:grpFill/>
          </p:grpSpPr>
          <p:sp>
            <p:nvSpPr>
              <p:cNvPr id="79" name="모서리가 둥근 직사각형 274">
                <a:extLst>
                  <a:ext uri="{FF2B5EF4-FFF2-40B4-BE49-F238E27FC236}">
                    <a16:creationId xmlns:a16="http://schemas.microsoft.com/office/drawing/2014/main" xmlns="" id="{4521F04F-B19C-47BA-BAB8-2E1E73CC42C5}"/>
                  </a:ext>
                </a:extLst>
              </p:cNvPr>
              <p:cNvSpPr/>
              <p:nvPr/>
            </p:nvSpPr>
            <p:spPr>
              <a:xfrm>
                <a:off x="1027996" y="3009883"/>
                <a:ext cx="7339040" cy="787178"/>
              </a:xfrm>
              <a:prstGeom prst="roundRect">
                <a:avLst>
                  <a:gd name="adj" fmla="val 10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모서리가 둥근 직사각형 275">
                <a:extLst>
                  <a:ext uri="{FF2B5EF4-FFF2-40B4-BE49-F238E27FC236}">
                    <a16:creationId xmlns:a16="http://schemas.microsoft.com/office/drawing/2014/main" xmlns="" id="{600E4C4A-6D0D-4F5E-9955-41D5D1FA7A17}"/>
                  </a:ext>
                </a:extLst>
              </p:cNvPr>
              <p:cNvSpPr/>
              <p:nvPr/>
            </p:nvSpPr>
            <p:spPr>
              <a:xfrm>
                <a:off x="1089897" y="3057534"/>
                <a:ext cx="7215238" cy="694867"/>
              </a:xfrm>
              <a:prstGeom prst="roundRect">
                <a:avLst>
                  <a:gd name="adj" fmla="val 10000"/>
                </a:avLst>
              </a:prstGeom>
              <a:grpFill/>
              <a:ln w="38100">
                <a:solidFill>
                  <a:srgbClr val="E88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0" name="그룹 127">
              <a:extLst>
                <a:ext uri="{FF2B5EF4-FFF2-40B4-BE49-F238E27FC236}">
                  <a16:creationId xmlns:a16="http://schemas.microsoft.com/office/drawing/2014/main" xmlns="" id="{93A29170-FA4A-4EB5-87EA-BC2F975F6D6D}"/>
                </a:ext>
              </a:extLst>
            </p:cNvPr>
            <p:cNvGrpSpPr/>
            <p:nvPr/>
          </p:nvGrpSpPr>
          <p:grpSpPr>
            <a:xfrm>
              <a:off x="1229032" y="3321844"/>
              <a:ext cx="701162" cy="767317"/>
              <a:chOff x="1229032" y="3321844"/>
              <a:chExt cx="701162" cy="767317"/>
            </a:xfrm>
            <a:grpFill/>
          </p:grpSpPr>
          <p:grpSp>
            <p:nvGrpSpPr>
              <p:cNvPr id="71" name="그룹 232">
                <a:extLst>
                  <a:ext uri="{FF2B5EF4-FFF2-40B4-BE49-F238E27FC236}">
                    <a16:creationId xmlns:a16="http://schemas.microsoft.com/office/drawing/2014/main" xmlns="" id="{98EE72E7-9DCA-4CAC-8174-C2BDAFD44454}"/>
                  </a:ext>
                </a:extLst>
              </p:cNvPr>
              <p:cNvGrpSpPr/>
              <p:nvPr/>
            </p:nvGrpSpPr>
            <p:grpSpPr>
              <a:xfrm rot="-600000">
                <a:off x="1229032" y="3321844"/>
                <a:ext cx="701162" cy="767317"/>
                <a:chOff x="484370" y="1762420"/>
                <a:chExt cx="760378" cy="832121"/>
              </a:xfrm>
              <a:grpFill/>
            </p:grpSpPr>
            <p:sp>
              <p:nvSpPr>
                <p:cNvPr id="73" name="Freeform 19">
                  <a:extLst>
                    <a:ext uri="{FF2B5EF4-FFF2-40B4-BE49-F238E27FC236}">
                      <a16:creationId xmlns:a16="http://schemas.microsoft.com/office/drawing/2014/main" xmlns="" id="{C17B40C7-6E86-4720-B3A5-4CB9193CEB6A}"/>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p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74" name="Freeform 19">
                  <a:extLst>
                    <a:ext uri="{FF2B5EF4-FFF2-40B4-BE49-F238E27FC236}">
                      <a16:creationId xmlns:a16="http://schemas.microsoft.com/office/drawing/2014/main" xmlns="" id="{D7DA629B-CD5E-42A4-BD98-51D23C036B4D}"/>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pFill/>
                <a:ln w="9525">
                  <a:solidFill>
                    <a:schemeClr val="tx1">
                      <a:lumMod val="75000"/>
                      <a:lumOff val="25000"/>
                    </a:schemeClr>
                  </a:solid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75" name="타원 236">
                  <a:extLst>
                    <a:ext uri="{FF2B5EF4-FFF2-40B4-BE49-F238E27FC236}">
                      <a16:creationId xmlns:a16="http://schemas.microsoft.com/office/drawing/2014/main" xmlns="" id="{6BF11C01-6E7F-4C82-8354-D797AF388AEF}"/>
                    </a:ext>
                  </a:extLst>
                </p:cNvPr>
                <p:cNvSpPr/>
                <p:nvPr/>
              </p:nvSpPr>
              <p:spPr>
                <a:xfrm flipV="1">
                  <a:off x="575117" y="1860030"/>
                  <a:ext cx="586469" cy="5864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76" name="그룹 130">
                  <a:extLst>
                    <a:ext uri="{FF2B5EF4-FFF2-40B4-BE49-F238E27FC236}">
                      <a16:creationId xmlns:a16="http://schemas.microsoft.com/office/drawing/2014/main" xmlns="" id="{197AD284-578A-4596-B6E5-6672AE41D201}"/>
                    </a:ext>
                  </a:extLst>
                </p:cNvPr>
                <p:cNvGrpSpPr/>
                <p:nvPr/>
              </p:nvGrpSpPr>
              <p:grpSpPr>
                <a:xfrm>
                  <a:off x="484370" y="1832942"/>
                  <a:ext cx="624032" cy="375972"/>
                  <a:chOff x="2510649" y="4017377"/>
                  <a:chExt cx="1496033" cy="901342"/>
                </a:xfrm>
                <a:grpFill/>
              </p:grpSpPr>
              <p:sp>
                <p:nvSpPr>
                  <p:cNvPr id="77" name="달 238">
                    <a:extLst>
                      <a:ext uri="{FF2B5EF4-FFF2-40B4-BE49-F238E27FC236}">
                        <a16:creationId xmlns:a16="http://schemas.microsoft.com/office/drawing/2014/main" xmlns="" id="{5924CE2E-3D6C-417C-9909-81A171ADF43B}"/>
                      </a:ext>
                    </a:extLst>
                  </p:cNvPr>
                  <p:cNvSpPr/>
                  <p:nvPr/>
                </p:nvSpPr>
                <p:spPr>
                  <a:xfrm rot="3167261">
                    <a:off x="2861630" y="3773666"/>
                    <a:ext cx="794072" cy="1496033"/>
                  </a:xfrm>
                  <a:prstGeom prst="moon">
                    <a:avLst>
                      <a:gd name="adj" fmla="val 15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8" name="타원 239">
                    <a:extLst>
                      <a:ext uri="{FF2B5EF4-FFF2-40B4-BE49-F238E27FC236}">
                        <a16:creationId xmlns:a16="http://schemas.microsoft.com/office/drawing/2014/main" xmlns="" id="{DBDB6ED4-BF3A-4D45-9D72-C17CA32773BD}"/>
                      </a:ext>
                    </a:extLst>
                  </p:cNvPr>
                  <p:cNvSpPr/>
                  <p:nvPr/>
                </p:nvSpPr>
                <p:spPr>
                  <a:xfrm>
                    <a:off x="2794161" y="4017377"/>
                    <a:ext cx="485256" cy="485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72" name="TextBox 233">
                <a:extLst>
                  <a:ext uri="{FF2B5EF4-FFF2-40B4-BE49-F238E27FC236}">
                    <a16:creationId xmlns:a16="http://schemas.microsoft.com/office/drawing/2014/main" xmlns="" id="{DEC4A2B3-7396-430B-B397-C6DF53C8F51E}"/>
                  </a:ext>
                </a:extLst>
              </p:cNvPr>
              <p:cNvSpPr txBox="1"/>
              <p:nvPr/>
            </p:nvSpPr>
            <p:spPr>
              <a:xfrm>
                <a:off x="1428502" y="3420902"/>
                <a:ext cx="293592" cy="461668"/>
              </a:xfrm>
              <a:prstGeom prst="rect">
                <a:avLst/>
              </a:prstGeom>
              <a:grpFill/>
              <a:ln w="9525">
                <a:noFill/>
              </a:ln>
            </p:spPr>
            <p:txBody>
              <a:bodyPr wrap="none">
                <a:spAutoFit/>
              </a:bodyPr>
              <a:lstStyle/>
              <a:p>
                <a:pPr lvl="0" algn="ctr"/>
                <a:r>
                  <a:rPr lang="en-US" altLang="ko-KR" sz="2400" b="1" dirty="0">
                    <a:latin typeface="HY견고딕" pitchFamily="18" charset="-127"/>
                    <a:ea typeface="HY견고딕" pitchFamily="18" charset="-127"/>
                  </a:rPr>
                  <a:t>3</a:t>
                </a:r>
              </a:p>
            </p:txBody>
          </p:sp>
        </p:grpSp>
      </p:grpSp>
      <p:sp>
        <p:nvSpPr>
          <p:cNvPr id="26" name="TextBox 91">
            <a:extLst>
              <a:ext uri="{FF2B5EF4-FFF2-40B4-BE49-F238E27FC236}">
                <a16:creationId xmlns:a16="http://schemas.microsoft.com/office/drawing/2014/main" xmlns="" id="{6C27FB32-36B9-44B4-9810-9D5B5D58F009}"/>
              </a:ext>
            </a:extLst>
          </p:cNvPr>
          <p:cNvSpPr txBox="1"/>
          <p:nvPr/>
        </p:nvSpPr>
        <p:spPr>
          <a:xfrm>
            <a:off x="2866901" y="2326731"/>
            <a:ext cx="7495565" cy="1200329"/>
          </a:xfrm>
          <a:prstGeom prst="rect">
            <a:avLst/>
          </a:prstGeom>
          <a:noFill/>
          <a:ln w="9525">
            <a:noFill/>
          </a:ln>
        </p:spPr>
        <p:txBody>
          <a:bodyPr wrap="square">
            <a:spAutoFit/>
          </a:bodyPr>
          <a:lstStyle/>
          <a:p>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endParaRPr lang="zh-CN" altLang="en-US" sz="2400" b="1" dirty="0">
              <a:latin typeface="Times New Roman" panose="02020603050405020304" pitchFamily="18" charset="0"/>
              <a:cs typeface="Times New Roman" panose="02020603050405020304" pitchFamily="18" charset="0"/>
            </a:endParaRPr>
          </a:p>
          <a:p>
            <a:endParaRPr lang="zh-CN" altLang="en-US" sz="2400" b="1" dirty="0">
              <a:latin typeface="Times New Roman" panose="02020603050405020304" pitchFamily="18" charset="0"/>
              <a:cs typeface="Times New Roman" panose="02020603050405020304" pitchFamily="18" charset="0"/>
            </a:endParaRPr>
          </a:p>
        </p:txBody>
      </p:sp>
      <p:grpSp>
        <p:nvGrpSpPr>
          <p:cNvPr id="27" name="그룹 134">
            <a:extLst>
              <a:ext uri="{FF2B5EF4-FFF2-40B4-BE49-F238E27FC236}">
                <a16:creationId xmlns:a16="http://schemas.microsoft.com/office/drawing/2014/main" xmlns="" id="{AA5DD2B6-E106-4192-A2DE-5ED33A19362C}"/>
              </a:ext>
            </a:extLst>
          </p:cNvPr>
          <p:cNvGrpSpPr/>
          <p:nvPr/>
        </p:nvGrpSpPr>
        <p:grpSpPr>
          <a:xfrm>
            <a:off x="1915866" y="3879802"/>
            <a:ext cx="8788116" cy="928688"/>
            <a:chOff x="1229032" y="4375555"/>
            <a:chExt cx="6700554" cy="928694"/>
          </a:xfrm>
        </p:grpSpPr>
        <p:grpSp>
          <p:nvGrpSpPr>
            <p:cNvPr id="57" name="그룹 67">
              <a:extLst>
                <a:ext uri="{FF2B5EF4-FFF2-40B4-BE49-F238E27FC236}">
                  <a16:creationId xmlns:a16="http://schemas.microsoft.com/office/drawing/2014/main" xmlns="" id="{D250E71E-5564-4317-97FA-D8EB1EED3C0D}"/>
                </a:ext>
              </a:extLst>
            </p:cNvPr>
            <p:cNvGrpSpPr/>
            <p:nvPr/>
          </p:nvGrpSpPr>
          <p:grpSpPr>
            <a:xfrm>
              <a:off x="1435905" y="4581326"/>
              <a:ext cx="6493681" cy="722923"/>
              <a:chOff x="1027996" y="4248142"/>
              <a:chExt cx="7339040" cy="787178"/>
            </a:xfrm>
          </p:grpSpPr>
          <p:sp>
            <p:nvSpPr>
              <p:cNvPr id="67" name="모서리가 둥근 직사각형 287">
                <a:extLst>
                  <a:ext uri="{FF2B5EF4-FFF2-40B4-BE49-F238E27FC236}">
                    <a16:creationId xmlns:a16="http://schemas.microsoft.com/office/drawing/2014/main" xmlns="" id="{5C587A02-E65C-4314-B116-F9875F8860C9}"/>
                  </a:ext>
                </a:extLst>
              </p:cNvPr>
              <p:cNvSpPr/>
              <p:nvPr/>
            </p:nvSpPr>
            <p:spPr>
              <a:xfrm>
                <a:off x="1027996" y="4248142"/>
                <a:ext cx="7339040" cy="787178"/>
              </a:xfrm>
              <a:prstGeom prst="roundRect">
                <a:avLst>
                  <a:gd name="adj" fmla="val 10887"/>
                </a:avLst>
              </a:prstGeom>
              <a:solidFill>
                <a:srgbClr val="EA6896">
                  <a:alpha val="24706"/>
                </a:srgbClr>
              </a:solidFill>
              <a:ln w="38100">
                <a:solidFill>
                  <a:srgbClr val="DD5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8" name="모서리가 둥근 직사각형 288">
                <a:extLst>
                  <a:ext uri="{FF2B5EF4-FFF2-40B4-BE49-F238E27FC236}">
                    <a16:creationId xmlns:a16="http://schemas.microsoft.com/office/drawing/2014/main" xmlns="" id="{3A6C3EBC-FEB1-4484-B248-ACE416A5FA1E}"/>
                  </a:ext>
                </a:extLst>
              </p:cNvPr>
              <p:cNvSpPr/>
              <p:nvPr/>
            </p:nvSpPr>
            <p:spPr>
              <a:xfrm>
                <a:off x="1089897" y="4295793"/>
                <a:ext cx="7215238" cy="694867"/>
              </a:xfrm>
              <a:prstGeom prst="roundRect">
                <a:avLst>
                  <a:gd name="adj" fmla="val 10000"/>
                </a:avLst>
              </a:prstGeom>
              <a:solidFill>
                <a:srgbClr val="EA6896"/>
              </a:solidFill>
              <a:ln w="12700">
                <a:solidFill>
                  <a:srgbClr val="E66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8" name="그룹 128">
              <a:extLst>
                <a:ext uri="{FF2B5EF4-FFF2-40B4-BE49-F238E27FC236}">
                  <a16:creationId xmlns:a16="http://schemas.microsoft.com/office/drawing/2014/main" xmlns="" id="{6313FD68-D00C-4F37-981C-DDFBDE8915B2}"/>
                </a:ext>
              </a:extLst>
            </p:cNvPr>
            <p:cNvGrpSpPr/>
            <p:nvPr/>
          </p:nvGrpSpPr>
          <p:grpSpPr>
            <a:xfrm>
              <a:off x="1229032" y="4375555"/>
              <a:ext cx="701162" cy="767317"/>
              <a:chOff x="1229032" y="4375555"/>
              <a:chExt cx="701162" cy="767317"/>
            </a:xfrm>
          </p:grpSpPr>
          <p:grpSp>
            <p:nvGrpSpPr>
              <p:cNvPr id="59" name="그룹 214">
                <a:extLst>
                  <a:ext uri="{FF2B5EF4-FFF2-40B4-BE49-F238E27FC236}">
                    <a16:creationId xmlns:a16="http://schemas.microsoft.com/office/drawing/2014/main" xmlns="" id="{FED02259-1A80-4556-B8A9-9321B71ECD25}"/>
                  </a:ext>
                </a:extLst>
              </p:cNvPr>
              <p:cNvGrpSpPr/>
              <p:nvPr/>
            </p:nvGrpSpPr>
            <p:grpSpPr>
              <a:xfrm rot="-600000">
                <a:off x="1229032" y="4375555"/>
                <a:ext cx="701162" cy="767317"/>
                <a:chOff x="484370" y="1762420"/>
                <a:chExt cx="760378" cy="832121"/>
              </a:xfrm>
            </p:grpSpPr>
            <p:sp>
              <p:nvSpPr>
                <p:cNvPr id="61" name="Freeform 19">
                  <a:extLst>
                    <a:ext uri="{FF2B5EF4-FFF2-40B4-BE49-F238E27FC236}">
                      <a16:creationId xmlns:a16="http://schemas.microsoft.com/office/drawing/2014/main" xmlns="" id="{4D19963F-BC1F-459F-AB8C-07BEC99018C8}"/>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solidFill>
                  <a:srgbClr val="E66C7D">
                    <a:alpha val="25098"/>
                  </a:srgbClr>
                </a:solid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62" name="Freeform 19">
                  <a:extLst>
                    <a:ext uri="{FF2B5EF4-FFF2-40B4-BE49-F238E27FC236}">
                      <a16:creationId xmlns:a16="http://schemas.microsoft.com/office/drawing/2014/main" xmlns="" id="{7C7A7FA1-3A94-461F-B9AD-E6B8FB67863E}"/>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adFill rotWithShape="0">
                  <a:gsLst>
                    <a:gs pos="0">
                      <a:srgbClr val="E66C7D"/>
                    </a:gs>
                    <a:gs pos="100000">
                      <a:srgbClr val="DD374F"/>
                    </a:gs>
                  </a:gsLst>
                  <a:lin ang="5400000" scaled="1"/>
                  <a:tileRect/>
                </a:gradFill>
                <a:ln w="9525">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63" name="타원 218">
                  <a:extLst>
                    <a:ext uri="{FF2B5EF4-FFF2-40B4-BE49-F238E27FC236}">
                      <a16:creationId xmlns:a16="http://schemas.microsoft.com/office/drawing/2014/main" xmlns="" id="{77D5F33D-7DCF-4697-985A-3FC16FBDBFC3}"/>
                    </a:ext>
                  </a:extLst>
                </p:cNvPr>
                <p:cNvSpPr/>
                <p:nvPr/>
              </p:nvSpPr>
              <p:spPr>
                <a:xfrm flipV="1">
                  <a:off x="575117" y="1860030"/>
                  <a:ext cx="586469" cy="586469"/>
                </a:xfrm>
                <a:prstGeom prst="ellipse">
                  <a:avLst/>
                </a:prstGeom>
                <a:gradFill flip="none" rotWithShape="1">
                  <a:gsLst>
                    <a:gs pos="75000">
                      <a:srgbClr val="E66C7D"/>
                    </a:gs>
                    <a:gs pos="100000">
                      <a:schemeClr val="bg1">
                        <a:alpha val="0"/>
                      </a:schemeClr>
                    </a:gs>
                  </a:gsLst>
                  <a:path path="shape">
                    <a:fillToRect l="50000" t="50000" r="50000" b="50000"/>
                  </a:path>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64" name="그룹 130">
                  <a:extLst>
                    <a:ext uri="{FF2B5EF4-FFF2-40B4-BE49-F238E27FC236}">
                      <a16:creationId xmlns:a16="http://schemas.microsoft.com/office/drawing/2014/main" xmlns="" id="{863DCBEC-46D8-4EEB-83BE-99AEE8D6770C}"/>
                    </a:ext>
                  </a:extLst>
                </p:cNvPr>
                <p:cNvGrpSpPr/>
                <p:nvPr/>
              </p:nvGrpSpPr>
              <p:grpSpPr>
                <a:xfrm>
                  <a:off x="484370" y="1832942"/>
                  <a:ext cx="624032" cy="375972"/>
                  <a:chOff x="2510649" y="4017377"/>
                  <a:chExt cx="1496033" cy="901342"/>
                </a:xfrm>
              </p:grpSpPr>
              <p:sp>
                <p:nvSpPr>
                  <p:cNvPr id="65" name="달 220">
                    <a:extLst>
                      <a:ext uri="{FF2B5EF4-FFF2-40B4-BE49-F238E27FC236}">
                        <a16:creationId xmlns:a16="http://schemas.microsoft.com/office/drawing/2014/main" xmlns="" id="{6435BF3F-E9D9-41E8-B852-F836581C6B4B}"/>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6" name="타원 221">
                    <a:extLst>
                      <a:ext uri="{FF2B5EF4-FFF2-40B4-BE49-F238E27FC236}">
                        <a16:creationId xmlns:a16="http://schemas.microsoft.com/office/drawing/2014/main" xmlns="" id="{C67C21CD-397B-432B-9071-E49942F5B7D5}"/>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60" name="TextBox 215">
                <a:extLst>
                  <a:ext uri="{FF2B5EF4-FFF2-40B4-BE49-F238E27FC236}">
                    <a16:creationId xmlns:a16="http://schemas.microsoft.com/office/drawing/2014/main" xmlns="" id="{28190E5C-86E7-4D76-AB36-4DF23498F0EB}"/>
                  </a:ext>
                </a:extLst>
              </p:cNvPr>
              <p:cNvSpPr txBox="1"/>
              <p:nvPr/>
            </p:nvSpPr>
            <p:spPr>
              <a:xfrm>
                <a:off x="1428502" y="4488780"/>
                <a:ext cx="293592" cy="461668"/>
              </a:xfrm>
              <a:prstGeom prst="rect">
                <a:avLst/>
              </a:prstGeom>
              <a:noFill/>
              <a:ln w="9525">
                <a:noFill/>
              </a:ln>
            </p:spPr>
            <p:txBody>
              <a:bodyPr wrap="none">
                <a:spAutoFit/>
              </a:bodyPr>
              <a:lstStyle/>
              <a:p>
                <a:pPr lvl="0" algn="ctr"/>
                <a:r>
                  <a:rPr lang="en-US" altLang="ko-KR" sz="2400" b="1" dirty="0">
                    <a:latin typeface="HY견고딕" pitchFamily="18" charset="-127"/>
                    <a:ea typeface="HY견고딕" pitchFamily="18" charset="-127"/>
                  </a:rPr>
                  <a:t>4</a:t>
                </a:r>
              </a:p>
            </p:txBody>
          </p:sp>
        </p:grpSp>
      </p:grpSp>
      <p:sp>
        <p:nvSpPr>
          <p:cNvPr id="28" name="TextBox 92">
            <a:extLst>
              <a:ext uri="{FF2B5EF4-FFF2-40B4-BE49-F238E27FC236}">
                <a16:creationId xmlns:a16="http://schemas.microsoft.com/office/drawing/2014/main" xmlns="" id="{5FB4DF49-7FCE-4052-97AD-9456240BEC58}"/>
              </a:ext>
            </a:extLst>
          </p:cNvPr>
          <p:cNvSpPr txBox="1"/>
          <p:nvPr/>
        </p:nvSpPr>
        <p:spPr>
          <a:xfrm>
            <a:off x="2902818" y="3183955"/>
            <a:ext cx="7661493" cy="830997"/>
          </a:xfrm>
          <a:prstGeom prst="rect">
            <a:avLst/>
          </a:prstGeom>
          <a:noFill/>
          <a:ln w="9525">
            <a:noFill/>
          </a:ln>
        </p:spPr>
        <p:txBody>
          <a:bodyPr wrap="square">
            <a:spAutoFit/>
          </a:bodyPr>
          <a:lstStyle/>
          <a:p>
            <a:pPr lvl="0" algn="just">
              <a:tabLst>
                <a:tab pos="457200" algn="l"/>
              </a:tabLs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2021 - 2022 </a:t>
            </a:r>
          </a:p>
        </p:txBody>
      </p:sp>
      <p:grpSp>
        <p:nvGrpSpPr>
          <p:cNvPr id="29" name="그룹 137">
            <a:extLst>
              <a:ext uri="{FF2B5EF4-FFF2-40B4-BE49-F238E27FC236}">
                <a16:creationId xmlns:a16="http://schemas.microsoft.com/office/drawing/2014/main" xmlns="" id="{2A46A995-E76B-49BF-B6A9-B2DE83DFF7DE}"/>
              </a:ext>
            </a:extLst>
          </p:cNvPr>
          <p:cNvGrpSpPr/>
          <p:nvPr/>
        </p:nvGrpSpPr>
        <p:grpSpPr>
          <a:xfrm>
            <a:off x="1838320" y="4849932"/>
            <a:ext cx="8788116" cy="928688"/>
            <a:chOff x="1229032" y="5429264"/>
            <a:chExt cx="6700554" cy="928694"/>
          </a:xfrm>
        </p:grpSpPr>
        <p:grpSp>
          <p:nvGrpSpPr>
            <p:cNvPr id="45" name="그룹 68">
              <a:extLst>
                <a:ext uri="{FF2B5EF4-FFF2-40B4-BE49-F238E27FC236}">
                  <a16:creationId xmlns:a16="http://schemas.microsoft.com/office/drawing/2014/main" xmlns="" id="{C36138EA-9D2E-4CD5-89F8-6D5CF790A563}"/>
                </a:ext>
              </a:extLst>
            </p:cNvPr>
            <p:cNvGrpSpPr/>
            <p:nvPr/>
          </p:nvGrpSpPr>
          <p:grpSpPr>
            <a:xfrm>
              <a:off x="1435905" y="5635035"/>
              <a:ext cx="6493681" cy="722923"/>
              <a:chOff x="1027996" y="5486400"/>
              <a:chExt cx="7339040" cy="787178"/>
            </a:xfrm>
          </p:grpSpPr>
          <p:sp>
            <p:nvSpPr>
              <p:cNvPr id="55" name="모서리가 둥근 직사각형 304">
                <a:extLst>
                  <a:ext uri="{FF2B5EF4-FFF2-40B4-BE49-F238E27FC236}">
                    <a16:creationId xmlns:a16="http://schemas.microsoft.com/office/drawing/2014/main" xmlns="" id="{4FEE0527-03F4-4FBD-8A6D-768582C45E1E}"/>
                  </a:ext>
                </a:extLst>
              </p:cNvPr>
              <p:cNvSpPr/>
              <p:nvPr/>
            </p:nvSpPr>
            <p:spPr>
              <a:xfrm>
                <a:off x="1027996" y="5486400"/>
                <a:ext cx="7339040" cy="787178"/>
              </a:xfrm>
              <a:prstGeom prst="roundRect">
                <a:avLst>
                  <a:gd name="adj" fmla="val 10887"/>
                </a:avLst>
              </a:prstGeom>
              <a:solidFill>
                <a:srgbClr val="60B5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모서리가 둥근 직사각형 305">
                <a:extLst>
                  <a:ext uri="{FF2B5EF4-FFF2-40B4-BE49-F238E27FC236}">
                    <a16:creationId xmlns:a16="http://schemas.microsoft.com/office/drawing/2014/main" xmlns="" id="{E2F093EB-D546-42F0-A355-661BD859EA36}"/>
                  </a:ext>
                </a:extLst>
              </p:cNvPr>
              <p:cNvSpPr/>
              <p:nvPr/>
            </p:nvSpPr>
            <p:spPr>
              <a:xfrm>
                <a:off x="1089897" y="5534051"/>
                <a:ext cx="7215238" cy="694867"/>
              </a:xfrm>
              <a:prstGeom prst="roundRect">
                <a:avLst>
                  <a:gd name="adj" fmla="val 10000"/>
                </a:avLst>
              </a:prstGeom>
              <a:solidFill>
                <a:srgbClr val="00B0F0"/>
              </a:solidFill>
              <a:ln w="38100">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6" name="그룹 129">
              <a:extLst>
                <a:ext uri="{FF2B5EF4-FFF2-40B4-BE49-F238E27FC236}">
                  <a16:creationId xmlns:a16="http://schemas.microsoft.com/office/drawing/2014/main" xmlns="" id="{1B2D4797-8087-41E8-8529-F46D9F0E17A2}"/>
                </a:ext>
              </a:extLst>
            </p:cNvPr>
            <p:cNvGrpSpPr/>
            <p:nvPr/>
          </p:nvGrpSpPr>
          <p:grpSpPr>
            <a:xfrm>
              <a:off x="1229032" y="5429264"/>
              <a:ext cx="701162" cy="767317"/>
              <a:chOff x="1229032" y="5429264"/>
              <a:chExt cx="701162" cy="767317"/>
            </a:xfrm>
          </p:grpSpPr>
          <p:grpSp>
            <p:nvGrpSpPr>
              <p:cNvPr id="47" name="그룹 249">
                <a:extLst>
                  <a:ext uri="{FF2B5EF4-FFF2-40B4-BE49-F238E27FC236}">
                    <a16:creationId xmlns:a16="http://schemas.microsoft.com/office/drawing/2014/main" xmlns="" id="{B139EDD7-975B-41F5-878C-5ECC111AE8BA}"/>
                  </a:ext>
                </a:extLst>
              </p:cNvPr>
              <p:cNvGrpSpPr/>
              <p:nvPr/>
            </p:nvGrpSpPr>
            <p:grpSpPr>
              <a:xfrm rot="-600000">
                <a:off x="1229032" y="5429264"/>
                <a:ext cx="701162" cy="767317"/>
                <a:chOff x="484370" y="1762420"/>
                <a:chExt cx="760378" cy="832121"/>
              </a:xfrm>
            </p:grpSpPr>
            <p:sp>
              <p:nvSpPr>
                <p:cNvPr id="49" name="Freeform 19">
                  <a:extLst>
                    <a:ext uri="{FF2B5EF4-FFF2-40B4-BE49-F238E27FC236}">
                      <a16:creationId xmlns:a16="http://schemas.microsoft.com/office/drawing/2014/main" xmlns="" id="{40DDE2D3-2C4F-46C5-970C-67A6ECD6A4CB}"/>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solidFill>
                  <a:srgbClr val="60B5CC">
                    <a:alpha val="25098"/>
                  </a:srgbClr>
                </a:solid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50" name="Freeform 19">
                  <a:extLst>
                    <a:ext uri="{FF2B5EF4-FFF2-40B4-BE49-F238E27FC236}">
                      <a16:creationId xmlns:a16="http://schemas.microsoft.com/office/drawing/2014/main" xmlns="" id="{E3B3F656-2FFC-4D72-8D58-397CD4D1EBEB}"/>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adFill rotWithShape="0">
                  <a:gsLst>
                    <a:gs pos="0">
                      <a:srgbClr val="60B5CC"/>
                    </a:gs>
                    <a:gs pos="100000">
                      <a:srgbClr val="3792AB"/>
                    </a:gs>
                  </a:gsLst>
                  <a:lin ang="5400000" scaled="1"/>
                  <a:tileRect/>
                </a:gradFill>
                <a:ln w="9525">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51" name="타원 253">
                  <a:extLst>
                    <a:ext uri="{FF2B5EF4-FFF2-40B4-BE49-F238E27FC236}">
                      <a16:creationId xmlns:a16="http://schemas.microsoft.com/office/drawing/2014/main" xmlns="" id="{294E9195-29F8-4035-9A03-1DDD78B7D86C}"/>
                    </a:ext>
                  </a:extLst>
                </p:cNvPr>
                <p:cNvSpPr/>
                <p:nvPr/>
              </p:nvSpPr>
              <p:spPr>
                <a:xfrm flipV="1">
                  <a:off x="575117" y="1860030"/>
                  <a:ext cx="586469" cy="586469"/>
                </a:xfrm>
                <a:prstGeom prst="ellipse">
                  <a:avLst/>
                </a:prstGeom>
                <a:gradFill flip="none" rotWithShape="1">
                  <a:gsLst>
                    <a:gs pos="75000">
                      <a:srgbClr val="60B5CC"/>
                    </a:gs>
                    <a:gs pos="100000">
                      <a:schemeClr val="bg1">
                        <a:alpha val="0"/>
                      </a:schemeClr>
                    </a:gs>
                  </a:gsLst>
                  <a:path path="shape">
                    <a:fillToRect l="50000" t="50000" r="50000" b="50000"/>
                  </a:path>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52" name="그룹 130">
                  <a:extLst>
                    <a:ext uri="{FF2B5EF4-FFF2-40B4-BE49-F238E27FC236}">
                      <a16:creationId xmlns:a16="http://schemas.microsoft.com/office/drawing/2014/main" xmlns="" id="{DAA305D4-12B1-46B7-B51A-133B7E5F79F8}"/>
                    </a:ext>
                  </a:extLst>
                </p:cNvPr>
                <p:cNvGrpSpPr/>
                <p:nvPr/>
              </p:nvGrpSpPr>
              <p:grpSpPr>
                <a:xfrm>
                  <a:off x="484370" y="1832942"/>
                  <a:ext cx="624032" cy="375972"/>
                  <a:chOff x="2510649" y="4017377"/>
                  <a:chExt cx="1496033" cy="901342"/>
                </a:xfrm>
              </p:grpSpPr>
              <p:sp>
                <p:nvSpPr>
                  <p:cNvPr id="53" name="달 255">
                    <a:extLst>
                      <a:ext uri="{FF2B5EF4-FFF2-40B4-BE49-F238E27FC236}">
                        <a16:creationId xmlns:a16="http://schemas.microsoft.com/office/drawing/2014/main" xmlns="" id="{4D79F3A4-1270-49AE-B69B-FAC6B8693791}"/>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4" name="타원 256">
                    <a:extLst>
                      <a:ext uri="{FF2B5EF4-FFF2-40B4-BE49-F238E27FC236}">
                        <a16:creationId xmlns:a16="http://schemas.microsoft.com/office/drawing/2014/main" xmlns="" id="{E7CFC539-C356-4470-A376-220C631E045F}"/>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48" name="TextBox 250">
                <a:extLst>
                  <a:ext uri="{FF2B5EF4-FFF2-40B4-BE49-F238E27FC236}">
                    <a16:creationId xmlns:a16="http://schemas.microsoft.com/office/drawing/2014/main" xmlns="" id="{70C485E9-00B5-49EC-B513-6B54831F9703}"/>
                  </a:ext>
                </a:extLst>
              </p:cNvPr>
              <p:cNvSpPr txBox="1"/>
              <p:nvPr/>
            </p:nvSpPr>
            <p:spPr>
              <a:xfrm>
                <a:off x="1428502" y="5530093"/>
                <a:ext cx="293592" cy="461668"/>
              </a:xfrm>
              <a:prstGeom prst="rect">
                <a:avLst/>
              </a:prstGeom>
              <a:noFill/>
              <a:ln w="9525">
                <a:noFill/>
              </a:ln>
            </p:spPr>
            <p:txBody>
              <a:bodyPr wrap="none">
                <a:spAutoFit/>
              </a:bodyPr>
              <a:lstStyle/>
              <a:p>
                <a:pPr lvl="0" algn="ctr"/>
                <a:r>
                  <a:rPr lang="en-US" altLang="ko-KR" sz="2400" b="1" dirty="0">
                    <a:latin typeface="HY견고딕" pitchFamily="18" charset="-127"/>
                    <a:ea typeface="HY견고딕" pitchFamily="18" charset="-127"/>
                  </a:rPr>
                  <a:t>5</a:t>
                </a:r>
              </a:p>
            </p:txBody>
          </p:sp>
        </p:grpSp>
      </p:grpSp>
      <p:sp>
        <p:nvSpPr>
          <p:cNvPr id="30" name="TextBox 93">
            <a:extLst>
              <a:ext uri="{FF2B5EF4-FFF2-40B4-BE49-F238E27FC236}">
                <a16:creationId xmlns:a16="http://schemas.microsoft.com/office/drawing/2014/main" xmlns="" id="{84FC9B54-884C-4E6E-BCC8-FC30E8CB7848}"/>
              </a:ext>
            </a:extLst>
          </p:cNvPr>
          <p:cNvSpPr txBox="1"/>
          <p:nvPr/>
        </p:nvSpPr>
        <p:spPr>
          <a:xfrm>
            <a:off x="2766646" y="5189693"/>
            <a:ext cx="7495565" cy="830997"/>
          </a:xfrm>
          <a:prstGeom prst="rect">
            <a:avLst/>
          </a:prstGeom>
          <a:noFill/>
          <a:ln w="9525">
            <a:noFill/>
          </a:ln>
        </p:spPr>
        <p:txBody>
          <a:bodyPr wrap="square">
            <a:spAutoFit/>
          </a:bodyPr>
          <a:lstStyle/>
          <a:p>
            <a:pPr lvl="0"/>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endParaRPr lang="zh-CN" altLang="en-US" sz="2400" b="1" dirty="0">
              <a:latin typeface="Times New Roman" panose="02020603050405020304" pitchFamily="18" charset="0"/>
              <a:cs typeface="Times New Roman" panose="02020603050405020304" pitchFamily="18" charset="0"/>
            </a:endParaRPr>
          </a:p>
        </p:txBody>
      </p:sp>
      <p:grpSp>
        <p:nvGrpSpPr>
          <p:cNvPr id="31" name="그룹 130">
            <a:extLst>
              <a:ext uri="{FF2B5EF4-FFF2-40B4-BE49-F238E27FC236}">
                <a16:creationId xmlns:a16="http://schemas.microsoft.com/office/drawing/2014/main" xmlns="" id="{F73C3C95-2D90-4A41-9C3A-E3D77A14FBB4}"/>
              </a:ext>
            </a:extLst>
          </p:cNvPr>
          <p:cNvGrpSpPr/>
          <p:nvPr/>
        </p:nvGrpSpPr>
        <p:grpSpPr>
          <a:xfrm>
            <a:off x="1838320" y="1105764"/>
            <a:ext cx="8788116" cy="928688"/>
            <a:chOff x="1229032" y="1214422"/>
            <a:chExt cx="6700554" cy="928694"/>
          </a:xfrm>
        </p:grpSpPr>
        <p:grpSp>
          <p:nvGrpSpPr>
            <p:cNvPr id="33" name="그룹 100">
              <a:extLst>
                <a:ext uri="{FF2B5EF4-FFF2-40B4-BE49-F238E27FC236}">
                  <a16:creationId xmlns:a16="http://schemas.microsoft.com/office/drawing/2014/main" xmlns="" id="{07A6C9DC-5D5B-49B5-80E8-B35FFA25DC77}"/>
                </a:ext>
              </a:extLst>
            </p:cNvPr>
            <p:cNvGrpSpPr/>
            <p:nvPr/>
          </p:nvGrpSpPr>
          <p:grpSpPr>
            <a:xfrm>
              <a:off x="1435905" y="1420193"/>
              <a:ext cx="6493681" cy="722923"/>
              <a:chOff x="1027996" y="1771624"/>
              <a:chExt cx="7339040" cy="787178"/>
            </a:xfrm>
          </p:grpSpPr>
          <p:sp>
            <p:nvSpPr>
              <p:cNvPr id="43" name="모서리가 둥근 직사각형 112">
                <a:extLst>
                  <a:ext uri="{FF2B5EF4-FFF2-40B4-BE49-F238E27FC236}">
                    <a16:creationId xmlns:a16="http://schemas.microsoft.com/office/drawing/2014/main" xmlns="" id="{DF538FA1-E318-46E2-9A14-A36F052C40A9}"/>
                  </a:ext>
                </a:extLst>
              </p:cNvPr>
              <p:cNvSpPr/>
              <p:nvPr/>
            </p:nvSpPr>
            <p:spPr>
              <a:xfrm>
                <a:off x="1027996" y="1771624"/>
                <a:ext cx="7339040" cy="787178"/>
              </a:xfrm>
              <a:prstGeom prst="roundRect">
                <a:avLst>
                  <a:gd name="adj" fmla="val 10887"/>
                </a:avLst>
              </a:prstGeom>
              <a:solidFill>
                <a:srgbClr val="FFC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4" name="모서리가 둥근 직사각형 113">
                <a:extLst>
                  <a:ext uri="{FF2B5EF4-FFF2-40B4-BE49-F238E27FC236}">
                    <a16:creationId xmlns:a16="http://schemas.microsoft.com/office/drawing/2014/main" xmlns="" id="{3CEC33CC-8FFA-468A-914B-84686F0D9458}"/>
                  </a:ext>
                </a:extLst>
              </p:cNvPr>
              <p:cNvSpPr/>
              <p:nvPr/>
            </p:nvSpPr>
            <p:spPr>
              <a:xfrm>
                <a:off x="1089897" y="1819275"/>
                <a:ext cx="7215238" cy="694867"/>
              </a:xfrm>
              <a:prstGeom prst="roundRect">
                <a:avLst>
                  <a:gd name="adj" fmla="val 10000"/>
                </a:avLst>
              </a:prstGeom>
              <a:solidFill>
                <a:srgbClr val="FFC000"/>
              </a:solidFill>
              <a:ln w="38100">
                <a:solidFill>
                  <a:srgbClr val="FF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4" name="그룹 125">
              <a:extLst>
                <a:ext uri="{FF2B5EF4-FFF2-40B4-BE49-F238E27FC236}">
                  <a16:creationId xmlns:a16="http://schemas.microsoft.com/office/drawing/2014/main" xmlns="" id="{114D0C11-A247-4D49-82D5-9494F3AFD181}"/>
                </a:ext>
              </a:extLst>
            </p:cNvPr>
            <p:cNvGrpSpPr/>
            <p:nvPr/>
          </p:nvGrpSpPr>
          <p:grpSpPr>
            <a:xfrm>
              <a:off x="1229032" y="1214422"/>
              <a:ext cx="701162" cy="767317"/>
              <a:chOff x="1229032" y="1214422"/>
              <a:chExt cx="701162" cy="767317"/>
            </a:xfrm>
          </p:grpSpPr>
          <p:grpSp>
            <p:nvGrpSpPr>
              <p:cNvPr id="35" name="그룹 208">
                <a:extLst>
                  <a:ext uri="{FF2B5EF4-FFF2-40B4-BE49-F238E27FC236}">
                    <a16:creationId xmlns:a16="http://schemas.microsoft.com/office/drawing/2014/main" xmlns="" id="{827942E6-D69F-4781-B337-AA49A7A28C26}"/>
                  </a:ext>
                </a:extLst>
              </p:cNvPr>
              <p:cNvGrpSpPr/>
              <p:nvPr/>
            </p:nvGrpSpPr>
            <p:grpSpPr>
              <a:xfrm rot="-600000">
                <a:off x="1229032" y="1214422"/>
                <a:ext cx="701162" cy="767317"/>
                <a:chOff x="484370" y="1762420"/>
                <a:chExt cx="760378" cy="832121"/>
              </a:xfrm>
            </p:grpSpPr>
            <p:sp>
              <p:nvSpPr>
                <p:cNvPr id="37" name="Freeform 19">
                  <a:extLst>
                    <a:ext uri="{FF2B5EF4-FFF2-40B4-BE49-F238E27FC236}">
                      <a16:creationId xmlns:a16="http://schemas.microsoft.com/office/drawing/2014/main" xmlns="" id="{27A67124-7622-4D54-8DEF-9891CD2B4281}"/>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solidFill>
                  <a:srgbClr val="FFCA47">
                    <a:alpha val="25098"/>
                  </a:srgbClr>
                </a:solid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38" name="Freeform 19">
                  <a:extLst>
                    <a:ext uri="{FF2B5EF4-FFF2-40B4-BE49-F238E27FC236}">
                      <a16:creationId xmlns:a16="http://schemas.microsoft.com/office/drawing/2014/main" xmlns="" id="{B78B272B-DF61-4364-900C-9109ADA7C81F}"/>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adFill rotWithShape="0">
                  <a:gsLst>
                    <a:gs pos="0">
                      <a:srgbClr val="FFCA47"/>
                    </a:gs>
                    <a:gs pos="100000">
                      <a:srgbClr val="FAB300"/>
                    </a:gs>
                  </a:gsLst>
                  <a:lin ang="5400000" scaled="1"/>
                  <a:tileRect/>
                </a:gradFill>
                <a:ln w="9525">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39" name="타원 108">
                  <a:extLst>
                    <a:ext uri="{FF2B5EF4-FFF2-40B4-BE49-F238E27FC236}">
                      <a16:creationId xmlns:a16="http://schemas.microsoft.com/office/drawing/2014/main" xmlns="" id="{3F91AE7F-AAEB-46D9-9D45-B86908E5EF4A}"/>
                    </a:ext>
                  </a:extLst>
                </p:cNvPr>
                <p:cNvSpPr/>
                <p:nvPr/>
              </p:nvSpPr>
              <p:spPr>
                <a:xfrm flipV="1">
                  <a:off x="575117" y="1860030"/>
                  <a:ext cx="586469" cy="586469"/>
                </a:xfrm>
                <a:prstGeom prst="ellipse">
                  <a:avLst/>
                </a:prstGeom>
                <a:solidFill>
                  <a:schemeClr val="accent1">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40" name="그룹 130">
                  <a:extLst>
                    <a:ext uri="{FF2B5EF4-FFF2-40B4-BE49-F238E27FC236}">
                      <a16:creationId xmlns:a16="http://schemas.microsoft.com/office/drawing/2014/main" xmlns="" id="{45955976-9801-422E-984E-B11102934864}"/>
                    </a:ext>
                  </a:extLst>
                </p:cNvPr>
                <p:cNvGrpSpPr/>
                <p:nvPr/>
              </p:nvGrpSpPr>
              <p:grpSpPr>
                <a:xfrm>
                  <a:off x="484370" y="1832942"/>
                  <a:ext cx="624032" cy="375972"/>
                  <a:chOff x="2510649" y="4017377"/>
                  <a:chExt cx="1496033" cy="901342"/>
                </a:xfrm>
              </p:grpSpPr>
              <p:sp>
                <p:nvSpPr>
                  <p:cNvPr id="41" name="달 110">
                    <a:extLst>
                      <a:ext uri="{FF2B5EF4-FFF2-40B4-BE49-F238E27FC236}">
                        <a16:creationId xmlns:a16="http://schemas.microsoft.com/office/drawing/2014/main" xmlns="" id="{BB3EA1AA-5CC7-4D42-9125-23D7B801C8C4}"/>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 name="타원 111">
                    <a:extLst>
                      <a:ext uri="{FF2B5EF4-FFF2-40B4-BE49-F238E27FC236}">
                        <a16:creationId xmlns:a16="http://schemas.microsoft.com/office/drawing/2014/main" xmlns="" id="{099696BF-FA3B-45A3-892D-2977A1CE15D5}"/>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36" name="TextBox 102">
                <a:extLst>
                  <a:ext uri="{FF2B5EF4-FFF2-40B4-BE49-F238E27FC236}">
                    <a16:creationId xmlns:a16="http://schemas.microsoft.com/office/drawing/2014/main" xmlns="" id="{960E1397-6FB9-43C8-A4EE-5086A26D9C66}"/>
                  </a:ext>
                </a:extLst>
              </p:cNvPr>
              <p:cNvSpPr txBox="1"/>
              <p:nvPr/>
            </p:nvSpPr>
            <p:spPr>
              <a:xfrm>
                <a:off x="1428502" y="1313480"/>
                <a:ext cx="293592" cy="461668"/>
              </a:xfrm>
              <a:prstGeom prst="rect">
                <a:avLst/>
              </a:prstGeom>
              <a:noFill/>
              <a:ln w="9525">
                <a:noFill/>
              </a:ln>
            </p:spPr>
            <p:txBody>
              <a:bodyPr wrap="none">
                <a:spAutoFit/>
              </a:bodyPr>
              <a:lstStyle/>
              <a:p>
                <a:pPr lvl="0" algn="ctr"/>
                <a:r>
                  <a:rPr lang="en-US" altLang="ko-KR" sz="2400" b="1" dirty="0">
                    <a:latin typeface="HY견고딕" pitchFamily="18" charset="-127"/>
                    <a:ea typeface="HY견고딕" pitchFamily="18" charset="-127"/>
                  </a:rPr>
                  <a:t>1</a:t>
                </a:r>
              </a:p>
            </p:txBody>
          </p:sp>
        </p:grpSp>
      </p:grpSp>
      <p:sp>
        <p:nvSpPr>
          <p:cNvPr id="32" name="TextBox 103">
            <a:extLst>
              <a:ext uri="{FF2B5EF4-FFF2-40B4-BE49-F238E27FC236}">
                <a16:creationId xmlns:a16="http://schemas.microsoft.com/office/drawing/2014/main" xmlns="" id="{72508195-5884-4FCA-A7CD-F8379E7FABF5}"/>
              </a:ext>
            </a:extLst>
          </p:cNvPr>
          <p:cNvSpPr txBox="1"/>
          <p:nvPr/>
        </p:nvSpPr>
        <p:spPr>
          <a:xfrm>
            <a:off x="2845055" y="1417187"/>
            <a:ext cx="7495565" cy="461665"/>
          </a:xfrm>
          <a:prstGeom prst="rect">
            <a:avLst/>
          </a:prstGeom>
          <a:noFill/>
          <a:ln w="9525">
            <a:noFill/>
          </a:ln>
        </p:spPr>
        <p:txBody>
          <a:bodyPr wrap="square">
            <a:spAutoFit/>
          </a:bodyPr>
          <a:lstStyle/>
          <a:p>
            <a:r>
              <a:rPr lang="vi-VN" sz="2400" b="1">
                <a:latin typeface="Times New Roman" panose="02020603050405020304" pitchFamily="18" charset="0"/>
                <a:cs typeface="Times New Roman" panose="02020603050405020304" pitchFamily="18" charset="0"/>
              </a:rPr>
              <a:t>Đặc điểm tình hình nhà trường năm học 20</a:t>
            </a:r>
            <a:r>
              <a:rPr lang="en-US" sz="2400" b="1">
                <a:latin typeface="Times New Roman" panose="02020603050405020304" pitchFamily="18" charset="0"/>
                <a:cs typeface="Times New Roman" panose="02020603050405020304" pitchFamily="18" charset="0"/>
              </a:rPr>
              <a:t>21</a:t>
            </a:r>
            <a:r>
              <a:rPr lang="vi-VN" sz="2400" b="1">
                <a:latin typeface="Times New Roman" panose="02020603050405020304" pitchFamily="18" charset="0"/>
                <a:cs typeface="Times New Roman" panose="02020603050405020304" pitchFamily="18" charset="0"/>
              </a:rPr>
              <a:t>-20</a:t>
            </a:r>
            <a:r>
              <a:rPr lang="en-US" sz="2400" b="1">
                <a:latin typeface="Times New Roman" panose="02020603050405020304" pitchFamily="18" charset="0"/>
                <a:cs typeface="Times New Roman" panose="02020603050405020304" pitchFamily="18" charset="0"/>
              </a:rPr>
              <a:t>22</a:t>
            </a:r>
            <a:r>
              <a:rPr lang="vi-VN" sz="2400" b="1">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grpSp>
        <p:nvGrpSpPr>
          <p:cNvPr id="96" name="그룹 137">
            <a:extLst>
              <a:ext uri="{FF2B5EF4-FFF2-40B4-BE49-F238E27FC236}">
                <a16:creationId xmlns:a16="http://schemas.microsoft.com/office/drawing/2014/main" xmlns="" id="{3FA439BE-F05E-427F-B80C-738BA1558FDE}"/>
              </a:ext>
            </a:extLst>
          </p:cNvPr>
          <p:cNvGrpSpPr/>
          <p:nvPr/>
        </p:nvGrpSpPr>
        <p:grpSpPr>
          <a:xfrm>
            <a:off x="1853036" y="5722002"/>
            <a:ext cx="8716281" cy="928697"/>
            <a:chOff x="1229032" y="5429264"/>
            <a:chExt cx="6645783" cy="928703"/>
          </a:xfrm>
          <a:solidFill>
            <a:srgbClr val="FFFF00"/>
          </a:solidFill>
        </p:grpSpPr>
        <p:grpSp>
          <p:nvGrpSpPr>
            <p:cNvPr id="97" name="그룹 68">
              <a:extLst>
                <a:ext uri="{FF2B5EF4-FFF2-40B4-BE49-F238E27FC236}">
                  <a16:creationId xmlns:a16="http://schemas.microsoft.com/office/drawing/2014/main" xmlns="" id="{C79F8540-22C4-49AC-B5CE-AF4E135821CF}"/>
                </a:ext>
              </a:extLst>
            </p:cNvPr>
            <p:cNvGrpSpPr/>
            <p:nvPr/>
          </p:nvGrpSpPr>
          <p:grpSpPr>
            <a:xfrm>
              <a:off x="1435905" y="5635043"/>
              <a:ext cx="6438910" cy="722924"/>
              <a:chOff x="1027996" y="5486400"/>
              <a:chExt cx="7277139" cy="787178"/>
            </a:xfrm>
            <a:grpFill/>
          </p:grpSpPr>
          <p:sp>
            <p:nvSpPr>
              <p:cNvPr id="107" name="모서리가 둥근 직사각형 304">
                <a:extLst>
                  <a:ext uri="{FF2B5EF4-FFF2-40B4-BE49-F238E27FC236}">
                    <a16:creationId xmlns:a16="http://schemas.microsoft.com/office/drawing/2014/main" xmlns="" id="{2EC38099-A062-443C-BC53-CC7BB226DF0A}"/>
                  </a:ext>
                </a:extLst>
              </p:cNvPr>
              <p:cNvSpPr/>
              <p:nvPr/>
            </p:nvSpPr>
            <p:spPr>
              <a:xfrm>
                <a:off x="1027996" y="5486400"/>
                <a:ext cx="7277139" cy="787178"/>
              </a:xfrm>
              <a:prstGeom prst="roundRect">
                <a:avLst>
                  <a:gd name="adj" fmla="val 10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8" name="모서리가 둥근 직사각형 305">
                <a:extLst>
                  <a:ext uri="{FF2B5EF4-FFF2-40B4-BE49-F238E27FC236}">
                    <a16:creationId xmlns:a16="http://schemas.microsoft.com/office/drawing/2014/main" xmlns="" id="{D2BAAA7D-A626-4C2F-81EF-B76200ADC88D}"/>
                  </a:ext>
                </a:extLst>
              </p:cNvPr>
              <p:cNvSpPr/>
              <p:nvPr/>
            </p:nvSpPr>
            <p:spPr>
              <a:xfrm>
                <a:off x="1192110" y="5530145"/>
                <a:ext cx="7010741" cy="694867"/>
              </a:xfrm>
              <a:prstGeom prst="roundRect">
                <a:avLst>
                  <a:gd name="adj" fmla="val 10000"/>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8" name="그룹 129">
              <a:extLst>
                <a:ext uri="{FF2B5EF4-FFF2-40B4-BE49-F238E27FC236}">
                  <a16:creationId xmlns:a16="http://schemas.microsoft.com/office/drawing/2014/main" xmlns="" id="{4189DF54-B4FB-4250-9804-6DD479E66522}"/>
                </a:ext>
              </a:extLst>
            </p:cNvPr>
            <p:cNvGrpSpPr/>
            <p:nvPr/>
          </p:nvGrpSpPr>
          <p:grpSpPr>
            <a:xfrm>
              <a:off x="1229032" y="5429264"/>
              <a:ext cx="701162" cy="767317"/>
              <a:chOff x="1229032" y="5429264"/>
              <a:chExt cx="701162" cy="767317"/>
            </a:xfrm>
            <a:grpFill/>
          </p:grpSpPr>
          <p:grpSp>
            <p:nvGrpSpPr>
              <p:cNvPr id="99" name="그룹 249">
                <a:extLst>
                  <a:ext uri="{FF2B5EF4-FFF2-40B4-BE49-F238E27FC236}">
                    <a16:creationId xmlns:a16="http://schemas.microsoft.com/office/drawing/2014/main" xmlns="" id="{9BB1846B-DC2E-4F80-A450-220B1A2500C8}"/>
                  </a:ext>
                </a:extLst>
              </p:cNvPr>
              <p:cNvGrpSpPr/>
              <p:nvPr/>
            </p:nvGrpSpPr>
            <p:grpSpPr>
              <a:xfrm rot="-600000">
                <a:off x="1229032" y="5429264"/>
                <a:ext cx="701162" cy="767317"/>
                <a:chOff x="484370" y="1762420"/>
                <a:chExt cx="760378" cy="832121"/>
              </a:xfrm>
              <a:grpFill/>
            </p:grpSpPr>
            <p:sp>
              <p:nvSpPr>
                <p:cNvPr id="101" name="Freeform 19">
                  <a:extLst>
                    <a:ext uri="{FF2B5EF4-FFF2-40B4-BE49-F238E27FC236}">
                      <a16:creationId xmlns:a16="http://schemas.microsoft.com/office/drawing/2014/main" xmlns="" id="{C955888D-DBAE-4F93-8AC6-71074E02C238}"/>
                    </a:ext>
                  </a:extLst>
                </p:cNvPr>
                <p:cNvSpPr/>
                <p:nvPr/>
              </p:nvSpPr>
              <p:spPr>
                <a:xfrm>
                  <a:off x="487680" y="1762420"/>
                  <a:ext cx="757068" cy="832121"/>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pFill/>
                <a:ln w="19050">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102" name="Freeform 19">
                  <a:extLst>
                    <a:ext uri="{FF2B5EF4-FFF2-40B4-BE49-F238E27FC236}">
                      <a16:creationId xmlns:a16="http://schemas.microsoft.com/office/drawing/2014/main" xmlns="" id="{D0013F88-9655-43E0-8DFB-991DF1DCD4B1}"/>
                    </a:ext>
                  </a:extLst>
                </p:cNvPr>
                <p:cNvSpPr/>
                <p:nvPr/>
              </p:nvSpPr>
              <p:spPr>
                <a:xfrm>
                  <a:off x="539325" y="1807652"/>
                  <a:ext cx="658051" cy="723289"/>
                </a:xfrm>
                <a:custGeom>
                  <a:avLst/>
                  <a:gdLst>
                    <a:gd name="txL" fmla="*/ 0 w 464"/>
                    <a:gd name="txT" fmla="*/ 0 h 510"/>
                    <a:gd name="txR" fmla="*/ 464 w 464"/>
                    <a:gd name="txB" fmla="*/ 510 h 510"/>
                  </a:gdLst>
                  <a:ahLst/>
                  <a:cxnLst>
                    <a:cxn ang="0">
                      <a:pos x="464" y="232"/>
                    </a:cxn>
                    <a:cxn ang="0">
                      <a:pos x="460" y="186"/>
                    </a:cxn>
                    <a:cxn ang="0">
                      <a:pos x="446" y="142"/>
                    </a:cxn>
                    <a:cxn ang="0">
                      <a:pos x="424" y="102"/>
                    </a:cxn>
                    <a:cxn ang="0">
                      <a:pos x="396" y="68"/>
                    </a:cxn>
                    <a:cxn ang="0">
                      <a:pos x="362" y="40"/>
                    </a:cxn>
                    <a:cxn ang="0">
                      <a:pos x="322" y="18"/>
                    </a:cxn>
                    <a:cxn ang="0">
                      <a:pos x="278" y="6"/>
                    </a:cxn>
                    <a:cxn ang="0">
                      <a:pos x="232" y="0"/>
                    </a:cxn>
                    <a:cxn ang="0">
                      <a:pos x="208" y="2"/>
                    </a:cxn>
                    <a:cxn ang="0">
                      <a:pos x="164" y="12"/>
                    </a:cxn>
                    <a:cxn ang="0">
                      <a:pos x="122" y="28"/>
                    </a:cxn>
                    <a:cxn ang="0">
                      <a:pos x="84" y="54"/>
                    </a:cxn>
                    <a:cxn ang="0">
                      <a:pos x="54" y="86"/>
                    </a:cxn>
                    <a:cxn ang="0">
                      <a:pos x="28" y="122"/>
                    </a:cxn>
                    <a:cxn ang="0">
                      <a:pos x="10" y="164"/>
                    </a:cxn>
                    <a:cxn ang="0">
                      <a:pos x="2" y="208"/>
                    </a:cxn>
                    <a:cxn ang="0">
                      <a:pos x="0" y="232"/>
                    </a:cxn>
                    <a:cxn ang="0">
                      <a:pos x="6" y="280"/>
                    </a:cxn>
                    <a:cxn ang="0">
                      <a:pos x="18" y="322"/>
                    </a:cxn>
                    <a:cxn ang="0">
                      <a:pos x="40" y="362"/>
                    </a:cxn>
                    <a:cxn ang="0">
                      <a:pos x="68" y="396"/>
                    </a:cxn>
                    <a:cxn ang="0">
                      <a:pos x="102" y="424"/>
                    </a:cxn>
                    <a:cxn ang="0">
                      <a:pos x="142" y="446"/>
                    </a:cxn>
                    <a:cxn ang="0">
                      <a:pos x="186" y="460"/>
                    </a:cxn>
                    <a:cxn ang="0">
                      <a:pos x="232" y="464"/>
                    </a:cxn>
                    <a:cxn ang="0">
                      <a:pos x="252" y="464"/>
                    </a:cxn>
                    <a:cxn ang="0">
                      <a:pos x="288" y="458"/>
                    </a:cxn>
                    <a:cxn ang="0">
                      <a:pos x="374" y="510"/>
                    </a:cxn>
                    <a:cxn ang="0">
                      <a:pos x="350" y="432"/>
                    </a:cxn>
                    <a:cxn ang="0">
                      <a:pos x="396" y="396"/>
                    </a:cxn>
                    <a:cxn ang="0">
                      <a:pos x="432" y="348"/>
                    </a:cxn>
                    <a:cxn ang="0">
                      <a:pos x="456" y="294"/>
                    </a:cxn>
                    <a:cxn ang="0">
                      <a:pos x="464" y="232"/>
                    </a:cxn>
                  </a:cxnLst>
                  <a:rect l="txL" t="txT" r="txR" b="txB"/>
                  <a:pathLst>
                    <a:path w="464" h="510">
                      <a:moveTo>
                        <a:pt x="464" y="232"/>
                      </a:moveTo>
                      <a:lnTo>
                        <a:pt x="464" y="232"/>
                      </a:lnTo>
                      <a:lnTo>
                        <a:pt x="462" y="208"/>
                      </a:lnTo>
                      <a:lnTo>
                        <a:pt x="460" y="186"/>
                      </a:lnTo>
                      <a:lnTo>
                        <a:pt x="454" y="164"/>
                      </a:lnTo>
                      <a:lnTo>
                        <a:pt x="446" y="142"/>
                      </a:lnTo>
                      <a:lnTo>
                        <a:pt x="436" y="122"/>
                      </a:lnTo>
                      <a:lnTo>
                        <a:pt x="424" y="102"/>
                      </a:lnTo>
                      <a:lnTo>
                        <a:pt x="410" y="86"/>
                      </a:lnTo>
                      <a:lnTo>
                        <a:pt x="396" y="68"/>
                      </a:lnTo>
                      <a:lnTo>
                        <a:pt x="380" y="54"/>
                      </a:lnTo>
                      <a:lnTo>
                        <a:pt x="362" y="40"/>
                      </a:lnTo>
                      <a:lnTo>
                        <a:pt x="342" y="28"/>
                      </a:lnTo>
                      <a:lnTo>
                        <a:pt x="322" y="18"/>
                      </a:lnTo>
                      <a:lnTo>
                        <a:pt x="302" y="12"/>
                      </a:lnTo>
                      <a:lnTo>
                        <a:pt x="278" y="6"/>
                      </a:lnTo>
                      <a:lnTo>
                        <a:pt x="256" y="2"/>
                      </a:lnTo>
                      <a:lnTo>
                        <a:pt x="232" y="0"/>
                      </a:lnTo>
                      <a:lnTo>
                        <a:pt x="232" y="0"/>
                      </a:lnTo>
                      <a:lnTo>
                        <a:pt x="208" y="2"/>
                      </a:lnTo>
                      <a:lnTo>
                        <a:pt x="186" y="6"/>
                      </a:lnTo>
                      <a:lnTo>
                        <a:pt x="164" y="12"/>
                      </a:lnTo>
                      <a:lnTo>
                        <a:pt x="142" y="18"/>
                      </a:lnTo>
                      <a:lnTo>
                        <a:pt x="122" y="28"/>
                      </a:lnTo>
                      <a:lnTo>
                        <a:pt x="102" y="40"/>
                      </a:lnTo>
                      <a:lnTo>
                        <a:pt x="84" y="54"/>
                      </a:lnTo>
                      <a:lnTo>
                        <a:pt x="68" y="68"/>
                      </a:lnTo>
                      <a:lnTo>
                        <a:pt x="54" y="86"/>
                      </a:lnTo>
                      <a:lnTo>
                        <a:pt x="40" y="102"/>
                      </a:lnTo>
                      <a:lnTo>
                        <a:pt x="28" y="122"/>
                      </a:lnTo>
                      <a:lnTo>
                        <a:pt x="18" y="142"/>
                      </a:lnTo>
                      <a:lnTo>
                        <a:pt x="10" y="164"/>
                      </a:lnTo>
                      <a:lnTo>
                        <a:pt x="6" y="186"/>
                      </a:lnTo>
                      <a:lnTo>
                        <a:pt x="2" y="208"/>
                      </a:lnTo>
                      <a:lnTo>
                        <a:pt x="0" y="232"/>
                      </a:lnTo>
                      <a:lnTo>
                        <a:pt x="0" y="232"/>
                      </a:lnTo>
                      <a:lnTo>
                        <a:pt x="2" y="256"/>
                      </a:lnTo>
                      <a:lnTo>
                        <a:pt x="6" y="280"/>
                      </a:lnTo>
                      <a:lnTo>
                        <a:pt x="10" y="302"/>
                      </a:lnTo>
                      <a:lnTo>
                        <a:pt x="18" y="322"/>
                      </a:lnTo>
                      <a:lnTo>
                        <a:pt x="28" y="342"/>
                      </a:lnTo>
                      <a:lnTo>
                        <a:pt x="40" y="362"/>
                      </a:lnTo>
                      <a:lnTo>
                        <a:pt x="54" y="380"/>
                      </a:lnTo>
                      <a:lnTo>
                        <a:pt x="68" y="396"/>
                      </a:lnTo>
                      <a:lnTo>
                        <a:pt x="84" y="412"/>
                      </a:lnTo>
                      <a:lnTo>
                        <a:pt x="102" y="424"/>
                      </a:lnTo>
                      <a:lnTo>
                        <a:pt x="122" y="436"/>
                      </a:lnTo>
                      <a:lnTo>
                        <a:pt x="142" y="446"/>
                      </a:lnTo>
                      <a:lnTo>
                        <a:pt x="164" y="454"/>
                      </a:lnTo>
                      <a:lnTo>
                        <a:pt x="186" y="460"/>
                      </a:lnTo>
                      <a:lnTo>
                        <a:pt x="208" y="464"/>
                      </a:lnTo>
                      <a:lnTo>
                        <a:pt x="232" y="464"/>
                      </a:lnTo>
                      <a:lnTo>
                        <a:pt x="232" y="464"/>
                      </a:lnTo>
                      <a:lnTo>
                        <a:pt x="252" y="464"/>
                      </a:lnTo>
                      <a:lnTo>
                        <a:pt x="270" y="462"/>
                      </a:lnTo>
                      <a:lnTo>
                        <a:pt x="288" y="458"/>
                      </a:lnTo>
                      <a:lnTo>
                        <a:pt x="306" y="452"/>
                      </a:lnTo>
                      <a:lnTo>
                        <a:pt x="374" y="510"/>
                      </a:lnTo>
                      <a:lnTo>
                        <a:pt x="350" y="432"/>
                      </a:lnTo>
                      <a:lnTo>
                        <a:pt x="350" y="432"/>
                      </a:lnTo>
                      <a:lnTo>
                        <a:pt x="374" y="414"/>
                      </a:lnTo>
                      <a:lnTo>
                        <a:pt x="396" y="396"/>
                      </a:lnTo>
                      <a:lnTo>
                        <a:pt x="416" y="374"/>
                      </a:lnTo>
                      <a:lnTo>
                        <a:pt x="432" y="348"/>
                      </a:lnTo>
                      <a:lnTo>
                        <a:pt x="446" y="322"/>
                      </a:lnTo>
                      <a:lnTo>
                        <a:pt x="456" y="294"/>
                      </a:lnTo>
                      <a:lnTo>
                        <a:pt x="462" y="264"/>
                      </a:lnTo>
                      <a:lnTo>
                        <a:pt x="464" y="232"/>
                      </a:lnTo>
                      <a:lnTo>
                        <a:pt x="464" y="232"/>
                      </a:lnTo>
                      <a:close/>
                    </a:path>
                  </a:pathLst>
                </a:custGeom>
                <a:grpFill/>
                <a:ln w="9525">
                  <a:noFill/>
                </a:ln>
              </p:spPr>
              <p:txBody>
                <a:bodyPr/>
                <a:lstStyle/>
                <a:p>
                  <a:pPr lvl="0"/>
                  <a:endParaRPr lang="ko-KR" altLang="en-US" dirty="0">
                    <a:latin typeface="Malgun Gothic" panose="020B0503020000020004" pitchFamily="50" charset="-127"/>
                    <a:ea typeface="Malgun Gothic" panose="020B0503020000020004" pitchFamily="50" charset="-127"/>
                  </a:endParaRPr>
                </a:p>
              </p:txBody>
            </p:sp>
            <p:sp>
              <p:nvSpPr>
                <p:cNvPr id="103" name="타원 253">
                  <a:extLst>
                    <a:ext uri="{FF2B5EF4-FFF2-40B4-BE49-F238E27FC236}">
                      <a16:creationId xmlns:a16="http://schemas.microsoft.com/office/drawing/2014/main" xmlns="" id="{350E94B7-FD8C-46A0-98C4-95535B1D5334}"/>
                    </a:ext>
                  </a:extLst>
                </p:cNvPr>
                <p:cNvSpPr/>
                <p:nvPr/>
              </p:nvSpPr>
              <p:spPr>
                <a:xfrm flipV="1">
                  <a:off x="575117" y="1860030"/>
                  <a:ext cx="586469" cy="586469"/>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104" name="그룹 130">
                  <a:extLst>
                    <a:ext uri="{FF2B5EF4-FFF2-40B4-BE49-F238E27FC236}">
                      <a16:creationId xmlns:a16="http://schemas.microsoft.com/office/drawing/2014/main" xmlns="" id="{8C9A505D-22E0-4D0D-AB8F-4DA04832DC7C}"/>
                    </a:ext>
                  </a:extLst>
                </p:cNvPr>
                <p:cNvGrpSpPr/>
                <p:nvPr/>
              </p:nvGrpSpPr>
              <p:grpSpPr>
                <a:xfrm>
                  <a:off x="484370" y="1832942"/>
                  <a:ext cx="624032" cy="375972"/>
                  <a:chOff x="2510649" y="4017377"/>
                  <a:chExt cx="1496033" cy="901342"/>
                </a:xfrm>
                <a:grpFill/>
              </p:grpSpPr>
              <p:sp>
                <p:nvSpPr>
                  <p:cNvPr id="105" name="달 255">
                    <a:extLst>
                      <a:ext uri="{FF2B5EF4-FFF2-40B4-BE49-F238E27FC236}">
                        <a16:creationId xmlns:a16="http://schemas.microsoft.com/office/drawing/2014/main" xmlns="" id="{659F1E84-6E7F-4AC5-A3C5-48C350487B3F}"/>
                      </a:ext>
                    </a:extLst>
                  </p:cNvPr>
                  <p:cNvSpPr/>
                  <p:nvPr/>
                </p:nvSpPr>
                <p:spPr>
                  <a:xfrm rot="3167261">
                    <a:off x="2861630" y="3773666"/>
                    <a:ext cx="794072" cy="1496033"/>
                  </a:xfrm>
                  <a:prstGeom prst="moon">
                    <a:avLst>
                      <a:gd name="adj" fmla="val 15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6" name="타원 256">
                    <a:extLst>
                      <a:ext uri="{FF2B5EF4-FFF2-40B4-BE49-F238E27FC236}">
                        <a16:creationId xmlns:a16="http://schemas.microsoft.com/office/drawing/2014/main" xmlns="" id="{BE1BA42D-4F92-49BB-8DD9-8C001B063B9F}"/>
                      </a:ext>
                    </a:extLst>
                  </p:cNvPr>
                  <p:cNvSpPr/>
                  <p:nvPr/>
                </p:nvSpPr>
                <p:spPr>
                  <a:xfrm>
                    <a:off x="2794161" y="4017377"/>
                    <a:ext cx="485256" cy="485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00" name="TextBox 250">
                <a:extLst>
                  <a:ext uri="{FF2B5EF4-FFF2-40B4-BE49-F238E27FC236}">
                    <a16:creationId xmlns:a16="http://schemas.microsoft.com/office/drawing/2014/main" xmlns="" id="{1AD8C80A-5F9A-4229-AFFB-584890F2F6AC}"/>
                  </a:ext>
                </a:extLst>
              </p:cNvPr>
              <p:cNvSpPr txBox="1"/>
              <p:nvPr/>
            </p:nvSpPr>
            <p:spPr>
              <a:xfrm>
                <a:off x="1428502" y="5530093"/>
                <a:ext cx="293592" cy="461668"/>
              </a:xfrm>
              <a:prstGeom prst="rect">
                <a:avLst/>
              </a:prstGeom>
              <a:grpFill/>
              <a:ln w="9525">
                <a:noFill/>
              </a:ln>
            </p:spPr>
            <p:txBody>
              <a:bodyPr wrap="none">
                <a:spAutoFit/>
              </a:bodyPr>
              <a:lstStyle/>
              <a:p>
                <a:pPr lvl="0" algn="ctr"/>
                <a:r>
                  <a:rPr lang="vi-VN" altLang="ko-KR" sz="2400" b="1" dirty="0">
                    <a:latin typeface="HY견고딕" pitchFamily="18" charset="-127"/>
                    <a:ea typeface="HY견고딕" pitchFamily="18" charset="-127"/>
                  </a:rPr>
                  <a:t>6</a:t>
                </a:r>
                <a:endParaRPr lang="en-US" altLang="ko-KR" sz="2400" b="1" dirty="0">
                  <a:latin typeface="HY견고딕" pitchFamily="18" charset="-127"/>
                  <a:ea typeface="HY견고딕" pitchFamily="18" charset="-127"/>
                </a:endParaRPr>
              </a:p>
            </p:txBody>
          </p:sp>
        </p:grpSp>
      </p:grpSp>
      <p:sp>
        <p:nvSpPr>
          <p:cNvPr id="109" name="TextBox 93">
            <a:extLst>
              <a:ext uri="{FF2B5EF4-FFF2-40B4-BE49-F238E27FC236}">
                <a16:creationId xmlns:a16="http://schemas.microsoft.com/office/drawing/2014/main" xmlns="" id="{240D8958-EE86-4A97-B77E-51313177AFA8}"/>
              </a:ext>
            </a:extLst>
          </p:cNvPr>
          <p:cNvSpPr txBox="1"/>
          <p:nvPr/>
        </p:nvSpPr>
        <p:spPr>
          <a:xfrm>
            <a:off x="2724783" y="5992502"/>
            <a:ext cx="7854243" cy="461665"/>
          </a:xfrm>
          <a:prstGeom prst="rect">
            <a:avLst/>
          </a:prstGeom>
          <a:noFill/>
          <a:ln w="9525">
            <a:noFill/>
          </a:ln>
        </p:spPr>
        <p:txBody>
          <a:bodyPr wrap="square">
            <a:spAutoFit/>
          </a:bodyPr>
          <a:lstStyle/>
          <a:p>
            <a:pPr lvl="0"/>
            <a:r>
              <a:rPr lang="en-US" altLang="zh-CN" sz="2400" b="1" dirty="0" smtClean="0">
                <a:latin typeface="Times New Roman" panose="02020603050405020304" pitchFamily="18" charset="0"/>
                <a:cs typeface="Times New Roman" panose="02020603050405020304" pitchFamily="18" charset="0"/>
              </a:rPr>
              <a:t>Ý</a:t>
            </a:r>
            <a:r>
              <a:rPr lang="vi-VN" altLang="zh-CN" sz="2400" b="1" dirty="0" smtClean="0">
                <a:latin typeface="Times New Roman" panose="02020603050405020304" pitchFamily="18" charset="0"/>
                <a:cs typeface="Times New Roman" panose="02020603050405020304" pitchFamily="18" charset="0"/>
              </a:rPr>
              <a:t> </a:t>
            </a:r>
            <a:r>
              <a:rPr lang="vi-VN" altLang="zh-CN" sz="2400" b="1" dirty="0">
                <a:latin typeface="Times New Roman" panose="02020603050405020304" pitchFamily="18" charset="0"/>
                <a:cs typeface="Times New Roman" panose="02020603050405020304" pitchFamily="18" charset="0"/>
              </a:rPr>
              <a:t>kiến của phụ </a:t>
            </a:r>
            <a:r>
              <a:rPr lang="vi-VN" altLang="zh-CN" sz="2400" b="1" dirty="0" smtClean="0">
                <a:latin typeface="Times New Roman" panose="02020603050405020304" pitchFamily="18" charset="0"/>
                <a:cs typeface="Times New Roman" panose="02020603050405020304" pitchFamily="18" charset="0"/>
              </a:rPr>
              <a:t>huynh</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và</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p</a:t>
            </a:r>
            <a:r>
              <a:rPr lang="vi-VN" altLang="zh-CN" sz="2400" b="1" dirty="0" smtClean="0">
                <a:latin typeface="Times New Roman" panose="02020603050405020304" pitchFamily="18" charset="0"/>
                <a:cs typeface="Times New Roman" panose="02020603050405020304" pitchFamily="18" charset="0"/>
              </a:rPr>
              <a:t>hần </a:t>
            </a:r>
            <a:r>
              <a:rPr lang="vi-VN" altLang="zh-CN" sz="2400" b="1" dirty="0">
                <a:latin typeface="Times New Roman" panose="02020603050405020304" pitchFamily="18" charset="0"/>
                <a:cs typeface="Times New Roman" panose="02020603050405020304" pitchFamily="18" charset="0"/>
              </a:rPr>
              <a:t>làm việc của ban </a:t>
            </a:r>
            <a:r>
              <a:rPr lang="en-US" altLang="zh-CN" sz="2400" b="1" dirty="0" smtClean="0">
                <a:latin typeface="Times New Roman" panose="02020603050405020304" pitchFamily="18" charset="0"/>
                <a:cs typeface="Times New Roman" panose="02020603050405020304" pitchFamily="18" charset="0"/>
              </a:rPr>
              <a:t>PH.</a:t>
            </a:r>
            <a:endParaRPr lang="zh-CN" altLang="en-US" sz="2400" b="1" dirty="0">
              <a:latin typeface="Times New Roman" panose="02020603050405020304" pitchFamily="18" charset="0"/>
              <a:cs typeface="Times New Roman" panose="02020603050405020304" pitchFamily="18" charset="0"/>
            </a:endParaRPr>
          </a:p>
        </p:txBody>
      </p:sp>
      <p:sp>
        <p:nvSpPr>
          <p:cNvPr id="110" name="TextBox 90">
            <a:extLst>
              <a:ext uri="{FF2B5EF4-FFF2-40B4-BE49-F238E27FC236}">
                <a16:creationId xmlns:a16="http://schemas.microsoft.com/office/drawing/2014/main" xmlns="" id="{24E26182-0767-4211-8915-D704AB9C00F8}"/>
              </a:ext>
            </a:extLst>
          </p:cNvPr>
          <p:cNvSpPr txBox="1"/>
          <p:nvPr/>
        </p:nvSpPr>
        <p:spPr>
          <a:xfrm>
            <a:off x="2879523" y="4239599"/>
            <a:ext cx="7495565" cy="461665"/>
          </a:xfrm>
          <a:prstGeom prst="rect">
            <a:avLst/>
          </a:prstGeom>
          <a:noFill/>
          <a:ln w="9525">
            <a:noFill/>
          </a:ln>
        </p:spPr>
        <p:txBody>
          <a:bodyPr wrap="square">
            <a:spAutoFit/>
          </a:bodyPr>
          <a:lstStyle/>
          <a:p>
            <a:pPr lvl="0" algn="just">
              <a:tabLst>
                <a:tab pos="457200" algn="l"/>
              </a:tabLst>
            </a:pPr>
            <a:r>
              <a:rPr lang="en-US" altLang="zh-CN" sz="2400" b="1" dirty="0" err="1" smtClean="0">
                <a:latin typeface="Times New Roman" panose="02020603050405020304" pitchFamily="18" charset="0"/>
                <a:cs typeface="Times New Roman" panose="02020603050405020304" pitchFamily="18" charset="0"/>
              </a:rPr>
              <a:t>Bầu</a:t>
            </a:r>
            <a:r>
              <a:rPr lang="en-US" altLang="zh-CN" sz="2400" b="1" dirty="0" smtClean="0">
                <a:latin typeface="Times New Roman" panose="02020603050405020304" pitchFamily="18" charset="0"/>
                <a:cs typeface="Times New Roman" panose="02020603050405020304" pitchFamily="18" charset="0"/>
              </a:rPr>
              <a:t> ban </a:t>
            </a:r>
            <a:r>
              <a:rPr lang="en-US" altLang="zh-CN" sz="2400" b="1" dirty="0" err="1" smtClean="0">
                <a:latin typeface="Times New Roman" panose="02020603050405020304" pitchFamily="18" charset="0"/>
                <a:cs typeface="Times New Roman" panose="02020603050405020304" pitchFamily="18" charset="0"/>
              </a:rPr>
              <a:t>đại</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diện</a:t>
            </a:r>
            <a:r>
              <a:rPr lang="en-US" altLang="zh-CN" sz="2400" b="1" dirty="0" smtClean="0">
                <a:latin typeface="Times New Roman" panose="02020603050405020304" pitchFamily="18" charset="0"/>
                <a:cs typeface="Times New Roman" panose="02020603050405020304" pitchFamily="18" charset="0"/>
              </a:rPr>
              <a:t> CMHS</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8999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grpId="0" nodeType="after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1000"/>
                                        <p:tgtEl>
                                          <p:spTgt spid="110"/>
                                        </p:tgtEl>
                                      </p:cBhvr>
                                    </p:animEffect>
                                    <p:anim calcmode="lin" valueType="num">
                                      <p:cBhvr>
                                        <p:cTn id="55" dur="1000" fill="hold"/>
                                        <p:tgtEl>
                                          <p:spTgt spid="110"/>
                                        </p:tgtEl>
                                        <p:attrNameLst>
                                          <p:attrName>ppt_x</p:attrName>
                                        </p:attrNameLst>
                                      </p:cBhvr>
                                      <p:tavLst>
                                        <p:tav tm="0">
                                          <p:val>
                                            <p:strVal val="#ppt_x"/>
                                          </p:val>
                                        </p:tav>
                                        <p:tav tm="100000">
                                          <p:val>
                                            <p:strVal val="#ppt_x"/>
                                          </p:val>
                                        </p:tav>
                                      </p:tavLst>
                                    </p:anim>
                                    <p:anim calcmode="lin" valueType="num">
                                      <p:cBhvr>
                                        <p:cTn id="56" dur="1000" fill="hold"/>
                                        <p:tgtEl>
                                          <p:spTgt spid="110"/>
                                        </p:tgtEl>
                                        <p:attrNameLst>
                                          <p:attrName>ppt_y</p:attrName>
                                        </p:attrNameLst>
                                      </p:cBhvr>
                                      <p:tavLst>
                                        <p:tav tm="0">
                                          <p:val>
                                            <p:strVal val="#ppt_y+.1"/>
                                          </p:val>
                                        </p:tav>
                                        <p:tav tm="100000">
                                          <p:val>
                                            <p:strVal val="#ppt_y"/>
                                          </p:val>
                                        </p:tav>
                                      </p:tavLst>
                                    </p:anim>
                                  </p:childTnLst>
                                </p:cTn>
                              </p:par>
                            </p:childTnLst>
                          </p:cTn>
                        </p:par>
                        <p:par>
                          <p:cTn id="57" fill="hold">
                            <p:stCondLst>
                              <p:cond delay="8500"/>
                            </p:stCondLst>
                            <p:childTnLst>
                              <p:par>
                                <p:cTn id="58" presetID="42"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par>
                          <p:cTn id="63" fill="hold">
                            <p:stCondLst>
                              <p:cond delay="9500"/>
                            </p:stCondLst>
                            <p:childTnLst>
                              <p:par>
                                <p:cTn id="64" presetID="42"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par>
                          <p:cTn id="69" fill="hold">
                            <p:stCondLst>
                              <p:cond delay="10500"/>
                            </p:stCondLst>
                            <p:childTnLst>
                              <p:par>
                                <p:cTn id="70" presetID="42" presetClass="entr" presetSubtype="0" fill="hold" nodeType="after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1000"/>
                                        <p:tgtEl>
                                          <p:spTgt spid="96"/>
                                        </p:tgtEl>
                                      </p:cBhvr>
                                    </p:animEffect>
                                    <p:anim calcmode="lin" valueType="num">
                                      <p:cBhvr>
                                        <p:cTn id="73" dur="1000" fill="hold"/>
                                        <p:tgtEl>
                                          <p:spTgt spid="96"/>
                                        </p:tgtEl>
                                        <p:attrNameLst>
                                          <p:attrName>ppt_x</p:attrName>
                                        </p:attrNameLst>
                                      </p:cBhvr>
                                      <p:tavLst>
                                        <p:tav tm="0">
                                          <p:val>
                                            <p:strVal val="#ppt_x"/>
                                          </p:val>
                                        </p:tav>
                                        <p:tav tm="100000">
                                          <p:val>
                                            <p:strVal val="#ppt_x"/>
                                          </p:val>
                                        </p:tav>
                                      </p:tavLst>
                                    </p:anim>
                                    <p:anim calcmode="lin" valueType="num">
                                      <p:cBhvr>
                                        <p:cTn id="74" dur="1000" fill="hold"/>
                                        <p:tgtEl>
                                          <p:spTgt spid="96"/>
                                        </p:tgtEl>
                                        <p:attrNameLst>
                                          <p:attrName>ppt_y</p:attrName>
                                        </p:attrNameLst>
                                      </p:cBhvr>
                                      <p:tavLst>
                                        <p:tav tm="0">
                                          <p:val>
                                            <p:strVal val="#ppt_y+.1"/>
                                          </p:val>
                                        </p:tav>
                                        <p:tav tm="100000">
                                          <p:val>
                                            <p:strVal val="#ppt_y"/>
                                          </p:val>
                                        </p:tav>
                                      </p:tavLst>
                                    </p:anim>
                                  </p:childTnLst>
                                </p:cTn>
                              </p:par>
                            </p:childTnLst>
                          </p:cTn>
                        </p:par>
                        <p:par>
                          <p:cTn id="75" fill="hold">
                            <p:stCondLst>
                              <p:cond delay="11500"/>
                            </p:stCondLst>
                            <p:childTnLst>
                              <p:par>
                                <p:cTn id="76" presetID="42" presetClass="entr" presetSubtype="0" fill="hold" grpId="0" nodeType="after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fade">
                                      <p:cBhvr>
                                        <p:cTn id="78" dur="1000"/>
                                        <p:tgtEl>
                                          <p:spTgt spid="109"/>
                                        </p:tgtEl>
                                      </p:cBhvr>
                                    </p:animEffect>
                                    <p:anim calcmode="lin" valueType="num">
                                      <p:cBhvr>
                                        <p:cTn id="79" dur="1000" fill="hold"/>
                                        <p:tgtEl>
                                          <p:spTgt spid="109"/>
                                        </p:tgtEl>
                                        <p:attrNameLst>
                                          <p:attrName>ppt_x</p:attrName>
                                        </p:attrNameLst>
                                      </p:cBhvr>
                                      <p:tavLst>
                                        <p:tav tm="0">
                                          <p:val>
                                            <p:strVal val="#ppt_x"/>
                                          </p:val>
                                        </p:tav>
                                        <p:tav tm="100000">
                                          <p:val>
                                            <p:strVal val="#ppt_x"/>
                                          </p:val>
                                        </p:tav>
                                      </p:tavLst>
                                    </p:anim>
                                    <p:anim calcmode="lin" valueType="num">
                                      <p:cBhvr>
                                        <p:cTn id="80"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0" grpId="0"/>
      <p:bldP spid="32" grpId="0"/>
      <p:bldP spid="109" grpId="0"/>
      <p:bldP spid="1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 xmlns:a16="http://schemas.microsoft.com/office/drawing/2014/main" id="{BA75A796-A173-45FC-AB4E-3C17F57FA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3624329"/>
            <a:ext cx="7745413" cy="213518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 xmlns:a16="http://schemas.microsoft.com/office/drawing/2014/main" id="{BCF6C4AE-9D63-4EEF-842F-B1E1D6FC7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28" y="2041121"/>
            <a:ext cx="8447088" cy="25765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 xmlns:a16="http://schemas.microsoft.com/office/drawing/2014/main" id="{E0A71F88-C54D-4BB9-AC71-87834EEEC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47" y="517753"/>
            <a:ext cx="6673851" cy="29591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 xmlns:a16="http://schemas.microsoft.com/office/drawing/2014/main" id="{ADD8FA48-8274-4275-AF30-B1C7ACE29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648" y="290901"/>
            <a:ext cx="3146425" cy="30384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C58E54D-6DD4-4179-86FC-B5196176209B}"/>
              </a:ext>
            </a:extLst>
          </p:cNvPr>
          <p:cNvSpPr/>
          <p:nvPr/>
        </p:nvSpPr>
        <p:spPr>
          <a:xfrm>
            <a:off x="103762" y="2679763"/>
            <a:ext cx="2597885" cy="171206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err="1">
                <a:solidFill>
                  <a:srgbClr val="262626"/>
                </a:solidFill>
              </a:rPr>
              <a:t>Thuận</a:t>
            </a:r>
            <a:r>
              <a:rPr lang="en-US" sz="3733" b="1" dirty="0">
                <a:solidFill>
                  <a:srgbClr val="262626"/>
                </a:solidFill>
              </a:rPr>
              <a:t> </a:t>
            </a:r>
            <a:r>
              <a:rPr lang="en-US" sz="3733" b="1" dirty="0" err="1">
                <a:solidFill>
                  <a:srgbClr val="262626"/>
                </a:solidFill>
              </a:rPr>
              <a:t>lợi</a:t>
            </a:r>
            <a:endParaRPr lang="en-US" sz="3733" b="1" dirty="0">
              <a:solidFill>
                <a:srgbClr val="262626"/>
              </a:solidFill>
            </a:endParaRPr>
          </a:p>
        </p:txBody>
      </p:sp>
    </p:spTree>
    <p:extLst>
      <p:ext uri="{BB962C8B-B14F-4D97-AF65-F5344CB8AC3E}">
        <p14:creationId xmlns:p14="http://schemas.microsoft.com/office/powerpoint/2010/main" val="36623319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620" y="573089"/>
            <a:ext cx="5708649"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17" y="3524252"/>
            <a:ext cx="71374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619" y="1019177"/>
            <a:ext cx="818938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619" y="3492501"/>
            <a:ext cx="8079316"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6620" y="3486151"/>
            <a:ext cx="10458449"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6620" y="2166938"/>
            <a:ext cx="843703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0687" y="3256479"/>
            <a:ext cx="1491575" cy="1241237"/>
          </a:xfrm>
          <a:prstGeom prst="rect">
            <a:avLst/>
          </a:prstGeom>
          <a:solidFill>
            <a:srgbClr val="00DAD0"/>
          </a:solidFill>
        </p:spPr>
        <p:txBody>
          <a:bodyPr wrap="square" rtlCol="0">
            <a:spAutoFit/>
          </a:bodyPr>
          <a:lstStyle/>
          <a:p>
            <a:pPr defTabSz="914377"/>
            <a:r>
              <a:rPr lang="en-US" sz="3733" dirty="0" err="1">
                <a:solidFill>
                  <a:srgbClr val="262626"/>
                </a:solidFill>
              </a:rPr>
              <a:t>Khó</a:t>
            </a:r>
            <a:r>
              <a:rPr lang="en-US" sz="3733" dirty="0">
                <a:solidFill>
                  <a:srgbClr val="262626"/>
                </a:solidFill>
              </a:rPr>
              <a:t> </a:t>
            </a:r>
            <a:r>
              <a:rPr lang="en-US" sz="3733" dirty="0" err="1">
                <a:solidFill>
                  <a:srgbClr val="262626"/>
                </a:solidFill>
              </a:rPr>
              <a:t>khăn</a:t>
            </a:r>
            <a:endParaRPr lang="en-US" sz="3733" dirty="0">
              <a:solidFill>
                <a:srgbClr val="262626"/>
              </a:solidFill>
            </a:endParaRPr>
          </a:p>
        </p:txBody>
      </p:sp>
    </p:spTree>
    <p:extLst>
      <p:ext uri="{BB962C8B-B14F-4D97-AF65-F5344CB8AC3E}">
        <p14:creationId xmlns:p14="http://schemas.microsoft.com/office/powerpoint/2010/main" val="2318095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lef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76615066"/>
              </p:ext>
            </p:extLst>
          </p:nvPr>
        </p:nvGraphicFramePr>
        <p:xfrm>
          <a:off x="1703512" y="188640"/>
          <a:ext cx="8784976"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 xmlns:a16="http://schemas.microsoft.com/office/drawing/2014/main" id="{199DF92E-4FCA-41F2-8143-9E41A31371EC}"/>
              </a:ext>
            </a:extLst>
          </p:cNvPr>
          <p:cNvSpPr/>
          <p:nvPr/>
        </p:nvSpPr>
        <p:spPr>
          <a:xfrm>
            <a:off x="172528" y="188640"/>
            <a:ext cx="4960189" cy="648072"/>
          </a:xfrm>
          <a:prstGeom prst="rect">
            <a:avLst/>
          </a:prstGeom>
          <a:solidFill>
            <a:srgbClr val="00FF99"/>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smtClean="0">
                <a:solidFill>
                  <a:srgbClr val="262626"/>
                </a:solidFill>
              </a:rPr>
              <a:t>CHỈ TIÊU PHẤN ĐẤU</a:t>
            </a:r>
            <a:endParaRPr lang="en-US" sz="3733" b="1" dirty="0">
              <a:solidFill>
                <a:srgbClr val="262626"/>
              </a:solidFill>
            </a:endParaRPr>
          </a:p>
        </p:txBody>
      </p:sp>
      <p:sp>
        <p:nvSpPr>
          <p:cNvPr id="3" name="TextBox 2"/>
          <p:cNvSpPr txBox="1"/>
          <p:nvPr/>
        </p:nvSpPr>
        <p:spPr>
          <a:xfrm>
            <a:off x="629728" y="1224951"/>
            <a:ext cx="3088257" cy="646331"/>
          </a:xfrm>
          <a:prstGeom prst="rect">
            <a:avLst/>
          </a:prstGeom>
          <a:solidFill>
            <a:srgbClr val="FFCC66"/>
          </a:solidFill>
        </p:spPr>
        <p:txBody>
          <a:bodyPr wrap="square" rtlCol="0">
            <a:spAutoFit/>
          </a:bodyPr>
          <a:lstStyle/>
          <a:p>
            <a:pPr algn="ctr"/>
            <a:r>
              <a:rPr lang="en-US" sz="3600" b="1" dirty="0" smtClean="0">
                <a:solidFill>
                  <a:srgbClr val="7030A0"/>
                </a:solidFill>
              </a:rPr>
              <a:t>HỌC LỰC</a:t>
            </a:r>
            <a:endParaRPr lang="en-US" sz="3600" b="1" dirty="0">
              <a:solidFill>
                <a:srgbClr val="7030A0"/>
              </a:solidFill>
            </a:endParaRPr>
          </a:p>
        </p:txBody>
      </p:sp>
    </p:spTree>
    <p:extLst>
      <p:ext uri="{BB962C8B-B14F-4D97-AF65-F5344CB8AC3E}">
        <p14:creationId xmlns:p14="http://schemas.microsoft.com/office/powerpoint/2010/main" val="36308970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85052414"/>
              </p:ext>
            </p:extLst>
          </p:nvPr>
        </p:nvGraphicFramePr>
        <p:xfrm>
          <a:off x="1631504" y="0"/>
          <a:ext cx="885698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ED5623E8-F1F2-4498-A113-6241FE1E183A}"/>
              </a:ext>
            </a:extLst>
          </p:cNvPr>
          <p:cNvSpPr/>
          <p:nvPr/>
        </p:nvSpPr>
        <p:spPr>
          <a:xfrm>
            <a:off x="527382" y="188640"/>
            <a:ext cx="3936437" cy="648072"/>
          </a:xfrm>
          <a:prstGeom prst="rect">
            <a:avLst/>
          </a:prstGeom>
          <a:solidFill>
            <a:srgbClr val="FFCC66"/>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rgbClr val="262626"/>
                </a:solidFill>
              </a:rPr>
              <a:t>HẠNH KIỂM</a:t>
            </a:r>
          </a:p>
        </p:txBody>
      </p:sp>
    </p:spTree>
    <p:extLst>
      <p:ext uri="{BB962C8B-B14F-4D97-AF65-F5344CB8AC3E}">
        <p14:creationId xmlns:p14="http://schemas.microsoft.com/office/powerpoint/2010/main" val="24629979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92872520"/>
              </p:ext>
            </p:extLst>
          </p:nvPr>
        </p:nvGraphicFramePr>
        <p:xfrm>
          <a:off x="1631504" y="0"/>
          <a:ext cx="885698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ED5623E8-F1F2-4498-A113-6241FE1E183A}"/>
              </a:ext>
            </a:extLst>
          </p:cNvPr>
          <p:cNvSpPr/>
          <p:nvPr/>
        </p:nvSpPr>
        <p:spPr>
          <a:xfrm>
            <a:off x="0" y="188640"/>
            <a:ext cx="5072332" cy="648072"/>
          </a:xfrm>
          <a:prstGeom prst="rect">
            <a:avLst/>
          </a:prstGeom>
          <a:solidFill>
            <a:srgbClr val="FFCC66"/>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smtClean="0">
                <a:solidFill>
                  <a:srgbClr val="262626"/>
                </a:solidFill>
              </a:rPr>
              <a:t>DANH HIỆU THI ĐUA</a:t>
            </a:r>
            <a:endParaRPr lang="en-US" sz="3733" b="1" dirty="0">
              <a:solidFill>
                <a:srgbClr val="262626"/>
              </a:solidFill>
            </a:endParaRPr>
          </a:p>
        </p:txBody>
      </p:sp>
      <p:sp>
        <p:nvSpPr>
          <p:cNvPr id="2" name="TextBox 1"/>
          <p:cNvSpPr txBox="1"/>
          <p:nvPr/>
        </p:nvSpPr>
        <p:spPr>
          <a:xfrm>
            <a:off x="60385" y="1259457"/>
            <a:ext cx="4770407" cy="3046988"/>
          </a:xfrm>
          <a:prstGeom prst="rect">
            <a:avLst/>
          </a:prstGeom>
          <a:solidFill>
            <a:srgbClr val="FFFF00"/>
          </a:solidFill>
        </p:spPr>
        <p:txBody>
          <a:bodyPr wrap="square" rtlCol="0">
            <a:spAutoFit/>
          </a:bodyPr>
          <a:lstStyle/>
          <a:p>
            <a:pPr algn="ctr"/>
            <a:r>
              <a:rPr lang="en-US" sz="3200" dirty="0" err="1">
                <a:solidFill>
                  <a:srgbClr val="0070C0"/>
                </a:solidFill>
              </a:rPr>
              <a:t>P</a:t>
            </a:r>
            <a:r>
              <a:rPr lang="en-US" sz="3200" dirty="0" err="1" smtClean="0">
                <a:solidFill>
                  <a:srgbClr val="0070C0"/>
                </a:solidFill>
              </a:rPr>
              <a:t>hấn</a:t>
            </a:r>
            <a:r>
              <a:rPr lang="en-US" sz="3200" dirty="0" smtClean="0">
                <a:solidFill>
                  <a:srgbClr val="0070C0"/>
                </a:solidFill>
              </a:rPr>
              <a:t> </a:t>
            </a:r>
            <a:r>
              <a:rPr lang="en-US" sz="3200" dirty="0" err="1">
                <a:solidFill>
                  <a:srgbClr val="0070C0"/>
                </a:solidFill>
              </a:rPr>
              <a:t>đấu</a:t>
            </a:r>
            <a:r>
              <a:rPr lang="en-US" sz="3200" dirty="0">
                <a:solidFill>
                  <a:srgbClr val="0070C0"/>
                </a:solidFill>
              </a:rPr>
              <a:t> </a:t>
            </a:r>
            <a:r>
              <a:rPr lang="en-US" sz="3200" dirty="0" err="1">
                <a:solidFill>
                  <a:srgbClr val="0070C0"/>
                </a:solidFill>
              </a:rPr>
              <a:t>có</a:t>
            </a:r>
            <a:r>
              <a:rPr lang="en-US" sz="3200" dirty="0">
                <a:solidFill>
                  <a:srgbClr val="0070C0"/>
                </a:solidFill>
              </a:rPr>
              <a:t> </a:t>
            </a:r>
            <a:r>
              <a:rPr lang="en-US" sz="3200" dirty="0" err="1">
                <a:solidFill>
                  <a:srgbClr val="0070C0"/>
                </a:solidFill>
              </a:rPr>
              <a:t>ít</a:t>
            </a:r>
            <a:r>
              <a:rPr lang="en-US" sz="3200" dirty="0">
                <a:solidFill>
                  <a:srgbClr val="0070C0"/>
                </a:solidFill>
              </a:rPr>
              <a:t> </a:t>
            </a:r>
            <a:r>
              <a:rPr lang="en-US" sz="3200" dirty="0" err="1">
                <a:solidFill>
                  <a:srgbClr val="0070C0"/>
                </a:solidFill>
              </a:rPr>
              <a:t>nhất</a:t>
            </a:r>
            <a:r>
              <a:rPr lang="en-US" sz="3200" dirty="0">
                <a:solidFill>
                  <a:srgbClr val="0070C0"/>
                </a:solidFill>
              </a:rPr>
              <a:t> 50% </a:t>
            </a:r>
            <a:r>
              <a:rPr lang="en-US" sz="3200" dirty="0" err="1">
                <a:solidFill>
                  <a:srgbClr val="0070C0"/>
                </a:solidFill>
              </a:rPr>
              <a:t>số</a:t>
            </a:r>
            <a:r>
              <a:rPr lang="en-US" sz="3200" dirty="0">
                <a:solidFill>
                  <a:srgbClr val="0070C0"/>
                </a:solidFill>
              </a:rPr>
              <a:t> HS </a:t>
            </a:r>
            <a:r>
              <a:rPr lang="en-US" sz="3200" dirty="0" err="1">
                <a:solidFill>
                  <a:srgbClr val="0070C0"/>
                </a:solidFill>
              </a:rPr>
              <a:t>vào</a:t>
            </a:r>
            <a:r>
              <a:rPr lang="en-US" sz="3200" dirty="0">
                <a:solidFill>
                  <a:srgbClr val="0070C0"/>
                </a:solidFill>
              </a:rPr>
              <a:t> </a:t>
            </a:r>
            <a:r>
              <a:rPr lang="en-US" sz="3200" dirty="0" err="1">
                <a:solidFill>
                  <a:srgbClr val="0070C0"/>
                </a:solidFill>
              </a:rPr>
              <a:t>đội</a:t>
            </a:r>
            <a:r>
              <a:rPr lang="en-US" sz="3200" dirty="0">
                <a:solidFill>
                  <a:srgbClr val="0070C0"/>
                </a:solidFill>
              </a:rPr>
              <a:t> </a:t>
            </a:r>
            <a:r>
              <a:rPr lang="en-US" sz="3200" dirty="0" err="1" smtClean="0">
                <a:solidFill>
                  <a:srgbClr val="0070C0"/>
                </a:solidFill>
              </a:rPr>
              <a:t>tuyển</a:t>
            </a:r>
            <a:r>
              <a:rPr lang="en-US" sz="3200" dirty="0" smtClean="0">
                <a:solidFill>
                  <a:srgbClr val="0070C0"/>
                </a:solidFill>
              </a:rPr>
              <a:t>, </a:t>
            </a:r>
            <a:r>
              <a:rPr lang="en-US" sz="3200" dirty="0" err="1" smtClean="0">
                <a:solidFill>
                  <a:srgbClr val="0070C0"/>
                </a:solidFill>
              </a:rPr>
              <a:t>trong</a:t>
            </a:r>
            <a:r>
              <a:rPr lang="en-US" sz="3200" dirty="0" smtClean="0">
                <a:solidFill>
                  <a:srgbClr val="0070C0"/>
                </a:solidFill>
              </a:rPr>
              <a:t> </a:t>
            </a:r>
            <a:r>
              <a:rPr lang="en-US" sz="3200" dirty="0" err="1" smtClean="0">
                <a:solidFill>
                  <a:srgbClr val="0070C0"/>
                </a:solidFill>
              </a:rPr>
              <a:t>đó</a:t>
            </a:r>
            <a:r>
              <a:rPr lang="en-US" sz="3200" dirty="0" smtClean="0">
                <a:solidFill>
                  <a:srgbClr val="0070C0"/>
                </a:solidFill>
              </a:rPr>
              <a:t> 30</a:t>
            </a:r>
            <a:r>
              <a:rPr lang="en-US" sz="3200" dirty="0">
                <a:solidFill>
                  <a:srgbClr val="0070C0"/>
                </a:solidFill>
              </a:rPr>
              <a:t>% </a:t>
            </a:r>
            <a:r>
              <a:rPr lang="en-US" sz="3200" dirty="0" err="1">
                <a:solidFill>
                  <a:srgbClr val="0070C0"/>
                </a:solidFill>
              </a:rPr>
              <a:t>học</a:t>
            </a:r>
            <a:r>
              <a:rPr lang="en-US" sz="3200" dirty="0">
                <a:solidFill>
                  <a:srgbClr val="0070C0"/>
                </a:solidFill>
              </a:rPr>
              <a:t> </a:t>
            </a:r>
            <a:r>
              <a:rPr lang="en-US" sz="3200" dirty="0" err="1">
                <a:solidFill>
                  <a:srgbClr val="0070C0"/>
                </a:solidFill>
              </a:rPr>
              <a:t>sinh</a:t>
            </a:r>
            <a:r>
              <a:rPr lang="en-US" sz="3200" dirty="0">
                <a:solidFill>
                  <a:srgbClr val="0070C0"/>
                </a:solidFill>
              </a:rPr>
              <a:t> </a:t>
            </a:r>
            <a:r>
              <a:rPr lang="en-US" sz="3200" dirty="0" err="1">
                <a:solidFill>
                  <a:srgbClr val="0070C0"/>
                </a:solidFill>
              </a:rPr>
              <a:t>đạt</a:t>
            </a:r>
            <a:r>
              <a:rPr lang="en-US" sz="3200" dirty="0">
                <a:solidFill>
                  <a:srgbClr val="0070C0"/>
                </a:solidFill>
              </a:rPr>
              <a:t> </a:t>
            </a:r>
            <a:r>
              <a:rPr lang="en-US" sz="3200" dirty="0" err="1">
                <a:solidFill>
                  <a:srgbClr val="0070C0"/>
                </a:solidFill>
              </a:rPr>
              <a:t>giải</a:t>
            </a:r>
            <a:r>
              <a:rPr lang="en-US" sz="3200" dirty="0">
                <a:solidFill>
                  <a:srgbClr val="0070C0"/>
                </a:solidFill>
              </a:rPr>
              <a:t> </a:t>
            </a:r>
            <a:r>
              <a:rPr lang="en-US" sz="3200" dirty="0" err="1">
                <a:solidFill>
                  <a:srgbClr val="0070C0"/>
                </a:solidFill>
              </a:rPr>
              <a:t>trong</a:t>
            </a:r>
            <a:r>
              <a:rPr lang="en-US" sz="3200" dirty="0">
                <a:solidFill>
                  <a:srgbClr val="0070C0"/>
                </a:solidFill>
              </a:rPr>
              <a:t> </a:t>
            </a:r>
            <a:r>
              <a:rPr lang="en-US" sz="3200" dirty="0" err="1">
                <a:solidFill>
                  <a:srgbClr val="0070C0"/>
                </a:solidFill>
              </a:rPr>
              <a:t>kỳ</a:t>
            </a:r>
            <a:r>
              <a:rPr lang="en-US" sz="3200" dirty="0">
                <a:solidFill>
                  <a:srgbClr val="0070C0"/>
                </a:solidFill>
              </a:rPr>
              <a:t> </a:t>
            </a:r>
            <a:r>
              <a:rPr lang="en-US" sz="3200" dirty="0" err="1">
                <a:solidFill>
                  <a:srgbClr val="0070C0"/>
                </a:solidFill>
              </a:rPr>
              <a:t>thi</a:t>
            </a:r>
            <a:r>
              <a:rPr lang="en-US" sz="3200" dirty="0">
                <a:solidFill>
                  <a:srgbClr val="0070C0"/>
                </a:solidFill>
              </a:rPr>
              <a:t> </a:t>
            </a:r>
            <a:r>
              <a:rPr lang="en-US" sz="3200" dirty="0" smtClean="0">
                <a:solidFill>
                  <a:srgbClr val="0070C0"/>
                </a:solidFill>
              </a:rPr>
              <a:t>Olympic </a:t>
            </a:r>
            <a:r>
              <a:rPr lang="en-US" sz="3200" dirty="0" err="1">
                <a:solidFill>
                  <a:srgbClr val="0070C0"/>
                </a:solidFill>
              </a:rPr>
              <a:t>cấp</a:t>
            </a:r>
            <a:r>
              <a:rPr lang="en-US" sz="3200" dirty="0">
                <a:solidFill>
                  <a:srgbClr val="0070C0"/>
                </a:solidFill>
              </a:rPr>
              <a:t> </a:t>
            </a:r>
            <a:r>
              <a:rPr lang="en-US" sz="3200" dirty="0" err="1">
                <a:solidFill>
                  <a:srgbClr val="0070C0"/>
                </a:solidFill>
              </a:rPr>
              <a:t>huyện</a:t>
            </a:r>
            <a:r>
              <a:rPr lang="en-US" sz="3200" dirty="0">
                <a:solidFill>
                  <a:srgbClr val="0070C0"/>
                </a:solidFill>
              </a:rPr>
              <a:t> </a:t>
            </a:r>
            <a:r>
              <a:rPr lang="en-US" sz="3200" dirty="0" err="1">
                <a:solidFill>
                  <a:srgbClr val="0070C0"/>
                </a:solidFill>
              </a:rPr>
              <a:t>vào</a:t>
            </a:r>
            <a:r>
              <a:rPr lang="en-US" sz="3200" dirty="0">
                <a:solidFill>
                  <a:srgbClr val="0070C0"/>
                </a:solidFill>
              </a:rPr>
              <a:t> </a:t>
            </a:r>
            <a:r>
              <a:rPr lang="en-US" sz="3200" dirty="0" err="1">
                <a:solidFill>
                  <a:srgbClr val="0070C0"/>
                </a:solidFill>
              </a:rPr>
              <a:t>cuối</a:t>
            </a:r>
            <a:r>
              <a:rPr lang="en-US" sz="3200" dirty="0">
                <a:solidFill>
                  <a:srgbClr val="0070C0"/>
                </a:solidFill>
              </a:rPr>
              <a:t> </a:t>
            </a:r>
            <a:r>
              <a:rPr lang="en-US" sz="3200" dirty="0" err="1">
                <a:solidFill>
                  <a:srgbClr val="0070C0"/>
                </a:solidFill>
              </a:rPr>
              <a:t>năm</a:t>
            </a:r>
            <a:r>
              <a:rPr lang="en-US" sz="3200" dirty="0">
                <a:solidFill>
                  <a:srgbClr val="0070C0"/>
                </a:solidFill>
              </a:rPr>
              <a:t> </a:t>
            </a:r>
            <a:r>
              <a:rPr lang="en-US" sz="3200" dirty="0" err="1" smtClean="0">
                <a:solidFill>
                  <a:srgbClr val="0070C0"/>
                </a:solidFill>
              </a:rPr>
              <a:t>học</a:t>
            </a:r>
            <a:r>
              <a:rPr lang="en-US" sz="3200" dirty="0" smtClean="0">
                <a:solidFill>
                  <a:srgbClr val="0070C0"/>
                </a:solidFill>
              </a:rPr>
              <a:t>.</a:t>
            </a:r>
            <a:endParaRPr lang="en-US" sz="3200" dirty="0">
              <a:solidFill>
                <a:srgbClr val="0070C0"/>
              </a:solidFill>
            </a:endParaRPr>
          </a:p>
        </p:txBody>
      </p:sp>
    </p:spTree>
    <p:extLst>
      <p:ext uri="{BB962C8B-B14F-4D97-AF65-F5344CB8AC3E}">
        <p14:creationId xmlns:p14="http://schemas.microsoft.com/office/powerpoint/2010/main" val="8431010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53079" y="0"/>
            <a:ext cx="10452477" cy="6100446"/>
          </a:xfrm>
          <a:prstGeom prst="rect">
            <a:avLst/>
          </a:prstGeom>
        </p:spPr>
      </p:pic>
      <p:sp>
        <p:nvSpPr>
          <p:cNvPr id="4" name="TextBox 4"/>
          <p:cNvSpPr txBox="1"/>
          <p:nvPr/>
        </p:nvSpPr>
        <p:spPr>
          <a:xfrm>
            <a:off x="3643931" y="1029881"/>
            <a:ext cx="7862269" cy="628377"/>
          </a:xfrm>
          <a:prstGeom prst="rect">
            <a:avLst/>
          </a:prstGeom>
        </p:spPr>
        <p:txBody>
          <a:bodyPr wrap="square" lIns="0" tIns="0" rIns="0" bIns="0" rtlCol="0" anchor="t">
            <a:spAutoFit/>
          </a:bodyPr>
          <a:lstStyle/>
          <a:p>
            <a:pPr algn="ctr">
              <a:lnSpc>
                <a:spcPts val="4927"/>
              </a:lnSpc>
            </a:pPr>
            <a:endParaRPr lang="en-US" sz="4106" dirty="0">
              <a:solidFill>
                <a:srgbClr val="FA7A4A"/>
              </a:solidFill>
              <a:latin typeface="Baloo Bold"/>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6943" y="1900905"/>
            <a:ext cx="4560874" cy="616334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370">
            <a:off x="2544793" y="1322657"/>
            <a:ext cx="632357" cy="756079"/>
          </a:xfrm>
          <a:prstGeom prst="rect">
            <a:avLst/>
          </a:prstGeom>
        </p:spPr>
      </p:pic>
      <p:sp>
        <p:nvSpPr>
          <p:cNvPr id="8" name="TextBox 7"/>
          <p:cNvSpPr txBox="1"/>
          <p:nvPr/>
        </p:nvSpPr>
        <p:spPr>
          <a:xfrm>
            <a:off x="3560022" y="0"/>
            <a:ext cx="8476648" cy="5816977"/>
          </a:xfrm>
          <a:prstGeom prst="rect">
            <a:avLst/>
          </a:prstGeom>
          <a:noFill/>
        </p:spPr>
        <p:txBody>
          <a:bodyPr wrap="square" rtlCol="0">
            <a:spAutoFit/>
          </a:bodyPr>
          <a:lstStyle/>
          <a:p>
            <a:pPr algn="ctr"/>
            <a:r>
              <a:rPr lang="en-US" sz="3600" b="1" dirty="0" smtClean="0">
                <a:solidFill>
                  <a:srgbClr val="C00000"/>
                </a:solidFill>
              </a:rPr>
              <a:t>GIẢI PHÁP </a:t>
            </a:r>
            <a:endParaRPr lang="en-US" sz="3600" dirty="0">
              <a:solidFill>
                <a:srgbClr val="C00000"/>
              </a:solidFill>
            </a:endParaRPr>
          </a:p>
          <a:p>
            <a:pPr algn="just"/>
            <a:r>
              <a:rPr lang="en-US" sz="2800" dirty="0">
                <a:solidFill>
                  <a:srgbClr val="7030A0"/>
                </a:solidFill>
              </a:rPr>
              <a:t>+ </a:t>
            </a:r>
            <a:r>
              <a:rPr lang="en-US" sz="2800" dirty="0" err="1" smtClean="0">
                <a:solidFill>
                  <a:srgbClr val="7030A0"/>
                </a:solidFill>
              </a:rPr>
              <a:t>Đầu</a:t>
            </a:r>
            <a:r>
              <a:rPr lang="en-US" sz="2800" dirty="0" smtClean="0">
                <a:solidFill>
                  <a:srgbClr val="7030A0"/>
                </a:solidFill>
              </a:rPr>
              <a:t> </a:t>
            </a:r>
            <a:r>
              <a:rPr lang="en-US" sz="2800" dirty="0" err="1" smtClean="0">
                <a:solidFill>
                  <a:srgbClr val="7030A0"/>
                </a:solidFill>
              </a:rPr>
              <a:t>tư</a:t>
            </a:r>
            <a:r>
              <a:rPr lang="en-US" sz="2800" dirty="0" smtClean="0">
                <a:solidFill>
                  <a:srgbClr val="7030A0"/>
                </a:solidFill>
              </a:rPr>
              <a:t> </a:t>
            </a:r>
            <a:r>
              <a:rPr lang="en-US" sz="2800" dirty="0" err="1" smtClean="0">
                <a:solidFill>
                  <a:srgbClr val="7030A0"/>
                </a:solidFill>
              </a:rPr>
              <a:t>chuyên</a:t>
            </a:r>
            <a:r>
              <a:rPr lang="en-US" sz="2800" dirty="0" smtClean="0">
                <a:solidFill>
                  <a:srgbClr val="7030A0"/>
                </a:solidFill>
              </a:rPr>
              <a:t> </a:t>
            </a:r>
            <a:r>
              <a:rPr lang="en-US" sz="2800" dirty="0" err="1" smtClean="0">
                <a:solidFill>
                  <a:srgbClr val="7030A0"/>
                </a:solidFill>
              </a:rPr>
              <a:t>sâu</a:t>
            </a:r>
            <a:r>
              <a:rPr lang="en-US" sz="2800" dirty="0" smtClean="0">
                <a:solidFill>
                  <a:srgbClr val="7030A0"/>
                </a:solidFill>
              </a:rPr>
              <a:t> </a:t>
            </a:r>
            <a:r>
              <a:rPr lang="en-US" sz="2800" dirty="0" err="1" smtClean="0">
                <a:solidFill>
                  <a:srgbClr val="7030A0"/>
                </a:solidFill>
              </a:rPr>
              <a:t>cho</a:t>
            </a:r>
            <a:r>
              <a:rPr lang="en-US" sz="2800" dirty="0" smtClean="0">
                <a:solidFill>
                  <a:srgbClr val="7030A0"/>
                </a:solidFill>
              </a:rPr>
              <a:t> </a:t>
            </a:r>
            <a:r>
              <a:rPr lang="en-US" sz="2800" dirty="0" err="1" smtClean="0">
                <a:solidFill>
                  <a:srgbClr val="7030A0"/>
                </a:solidFill>
              </a:rPr>
              <a:t>đội</a:t>
            </a:r>
            <a:r>
              <a:rPr lang="en-US" sz="2800" dirty="0" smtClean="0">
                <a:solidFill>
                  <a:srgbClr val="7030A0"/>
                </a:solidFill>
              </a:rPr>
              <a:t> </a:t>
            </a:r>
            <a:r>
              <a:rPr lang="en-US" sz="2800" dirty="0" err="1" smtClean="0">
                <a:solidFill>
                  <a:srgbClr val="7030A0"/>
                </a:solidFill>
              </a:rPr>
              <a:t>ngũ</a:t>
            </a:r>
            <a:r>
              <a:rPr lang="en-US" sz="2800" dirty="0" smtClean="0">
                <a:solidFill>
                  <a:srgbClr val="7030A0"/>
                </a:solidFill>
              </a:rPr>
              <a:t> HSG </a:t>
            </a:r>
            <a:r>
              <a:rPr lang="en-US" sz="2800" dirty="0" err="1" smtClean="0">
                <a:solidFill>
                  <a:srgbClr val="7030A0"/>
                </a:solidFill>
              </a:rPr>
              <a:t>tham</a:t>
            </a:r>
            <a:r>
              <a:rPr lang="en-US" sz="2800" dirty="0" smtClean="0">
                <a:solidFill>
                  <a:srgbClr val="7030A0"/>
                </a:solidFill>
              </a:rPr>
              <a:t> </a:t>
            </a:r>
            <a:r>
              <a:rPr lang="en-US" sz="2800" dirty="0" err="1" smtClean="0">
                <a:solidFill>
                  <a:srgbClr val="7030A0"/>
                </a:solidFill>
              </a:rPr>
              <a:t>gia</a:t>
            </a:r>
            <a:r>
              <a:rPr lang="en-US" sz="2800" dirty="0" smtClean="0">
                <a:solidFill>
                  <a:srgbClr val="7030A0"/>
                </a:solidFill>
              </a:rPr>
              <a:t> </a:t>
            </a:r>
            <a:r>
              <a:rPr lang="en-US" sz="2800" dirty="0" err="1" smtClean="0">
                <a:solidFill>
                  <a:srgbClr val="7030A0"/>
                </a:solidFill>
              </a:rPr>
              <a:t>kỳ</a:t>
            </a:r>
            <a:r>
              <a:rPr lang="en-US" sz="2800" dirty="0" smtClean="0">
                <a:solidFill>
                  <a:srgbClr val="7030A0"/>
                </a:solidFill>
              </a:rPr>
              <a:t> </a:t>
            </a:r>
            <a:r>
              <a:rPr lang="en-US" sz="2800" dirty="0" err="1" smtClean="0">
                <a:solidFill>
                  <a:srgbClr val="7030A0"/>
                </a:solidFill>
              </a:rPr>
              <a:t>thi</a:t>
            </a:r>
            <a:r>
              <a:rPr lang="en-US" sz="2800" dirty="0" smtClean="0">
                <a:solidFill>
                  <a:srgbClr val="7030A0"/>
                </a:solidFill>
              </a:rPr>
              <a:t> Olympic HSG </a:t>
            </a:r>
            <a:r>
              <a:rPr lang="en-US" sz="2800" dirty="0" err="1" smtClean="0">
                <a:solidFill>
                  <a:srgbClr val="7030A0"/>
                </a:solidFill>
              </a:rPr>
              <a:t>cấp</a:t>
            </a:r>
            <a:r>
              <a:rPr lang="en-US" sz="2800" dirty="0" smtClean="0">
                <a:solidFill>
                  <a:srgbClr val="7030A0"/>
                </a:solidFill>
              </a:rPr>
              <a:t> </a:t>
            </a:r>
            <a:r>
              <a:rPr lang="en-US" sz="2800" dirty="0" err="1" smtClean="0">
                <a:solidFill>
                  <a:srgbClr val="7030A0"/>
                </a:solidFill>
              </a:rPr>
              <a:t>Huyện</a:t>
            </a:r>
            <a:r>
              <a:rPr lang="en-US" sz="2800" dirty="0" smtClean="0">
                <a:solidFill>
                  <a:srgbClr val="7030A0"/>
                </a:solidFill>
              </a:rPr>
              <a:t> </a:t>
            </a:r>
            <a:r>
              <a:rPr lang="en-US" sz="2800" dirty="0" err="1" smtClean="0">
                <a:solidFill>
                  <a:srgbClr val="7030A0"/>
                </a:solidFill>
              </a:rPr>
              <a:t>các</a:t>
            </a:r>
            <a:r>
              <a:rPr lang="en-US" sz="2800" dirty="0" smtClean="0">
                <a:solidFill>
                  <a:srgbClr val="7030A0"/>
                </a:solidFill>
              </a:rPr>
              <a:t> </a:t>
            </a:r>
            <a:r>
              <a:rPr lang="en-US" sz="2800" dirty="0" err="1" smtClean="0">
                <a:solidFill>
                  <a:srgbClr val="7030A0"/>
                </a:solidFill>
              </a:rPr>
              <a:t>môn</a:t>
            </a:r>
            <a:r>
              <a:rPr lang="en-US" sz="2800" dirty="0" smtClean="0">
                <a:solidFill>
                  <a:srgbClr val="7030A0"/>
                </a:solidFill>
              </a:rPr>
              <a:t> </a:t>
            </a:r>
            <a:r>
              <a:rPr lang="en-US" sz="2800" dirty="0" err="1" smtClean="0">
                <a:solidFill>
                  <a:srgbClr val="7030A0"/>
                </a:solidFill>
              </a:rPr>
              <a:t>văn</a:t>
            </a:r>
            <a:r>
              <a:rPr lang="en-US" sz="2800" dirty="0" smtClean="0">
                <a:solidFill>
                  <a:srgbClr val="7030A0"/>
                </a:solidFill>
              </a:rPr>
              <a:t> </a:t>
            </a:r>
            <a:r>
              <a:rPr lang="en-US" sz="2800" dirty="0" err="1" smtClean="0">
                <a:solidFill>
                  <a:srgbClr val="7030A0"/>
                </a:solidFill>
              </a:rPr>
              <a:t>hóa</a:t>
            </a:r>
            <a:r>
              <a:rPr lang="en-US" sz="2800" dirty="0" smtClean="0">
                <a:solidFill>
                  <a:srgbClr val="7030A0"/>
                </a:solidFill>
              </a:rPr>
              <a:t> </a:t>
            </a:r>
            <a:r>
              <a:rPr lang="en-US" sz="2800" dirty="0" err="1" smtClean="0">
                <a:solidFill>
                  <a:srgbClr val="7030A0"/>
                </a:solidFill>
              </a:rPr>
              <a:t>và</a:t>
            </a:r>
            <a:r>
              <a:rPr lang="en-US" sz="2800" dirty="0" smtClean="0">
                <a:solidFill>
                  <a:srgbClr val="7030A0"/>
                </a:solidFill>
              </a:rPr>
              <a:t> </a:t>
            </a:r>
            <a:r>
              <a:rPr lang="en-US" sz="2800" dirty="0" err="1" smtClean="0">
                <a:solidFill>
                  <a:srgbClr val="7030A0"/>
                </a:solidFill>
              </a:rPr>
              <a:t>các</a:t>
            </a:r>
            <a:r>
              <a:rPr lang="en-US" sz="2800" dirty="0" smtClean="0">
                <a:solidFill>
                  <a:srgbClr val="7030A0"/>
                </a:solidFill>
              </a:rPr>
              <a:t> </a:t>
            </a:r>
            <a:r>
              <a:rPr lang="en-US" sz="2800" dirty="0" err="1" smtClean="0">
                <a:solidFill>
                  <a:srgbClr val="7030A0"/>
                </a:solidFill>
              </a:rPr>
              <a:t>cuộc</a:t>
            </a:r>
            <a:r>
              <a:rPr lang="en-US" sz="2800" dirty="0" smtClean="0">
                <a:solidFill>
                  <a:srgbClr val="7030A0"/>
                </a:solidFill>
              </a:rPr>
              <a:t> </a:t>
            </a:r>
            <a:r>
              <a:rPr lang="en-US" sz="2800" dirty="0" err="1" smtClean="0">
                <a:solidFill>
                  <a:srgbClr val="7030A0"/>
                </a:solidFill>
              </a:rPr>
              <a:t>thi</a:t>
            </a:r>
            <a:r>
              <a:rPr lang="en-US" sz="2800" dirty="0" smtClean="0">
                <a:solidFill>
                  <a:srgbClr val="7030A0"/>
                </a:solidFill>
              </a:rPr>
              <a:t> </a:t>
            </a:r>
            <a:r>
              <a:rPr lang="en-US" sz="2800" dirty="0" err="1" smtClean="0">
                <a:solidFill>
                  <a:srgbClr val="7030A0"/>
                </a:solidFill>
              </a:rPr>
              <a:t>Nghiên</a:t>
            </a:r>
            <a:r>
              <a:rPr lang="en-US" sz="2800" dirty="0" smtClean="0">
                <a:solidFill>
                  <a:srgbClr val="7030A0"/>
                </a:solidFill>
              </a:rPr>
              <a:t> </a:t>
            </a:r>
            <a:r>
              <a:rPr lang="en-US" sz="2800" dirty="0" err="1" smtClean="0">
                <a:solidFill>
                  <a:srgbClr val="7030A0"/>
                </a:solidFill>
              </a:rPr>
              <a:t>cứu</a:t>
            </a:r>
            <a:r>
              <a:rPr lang="en-US" sz="2800" dirty="0" smtClean="0">
                <a:solidFill>
                  <a:srgbClr val="7030A0"/>
                </a:solidFill>
              </a:rPr>
              <a:t> </a:t>
            </a:r>
            <a:r>
              <a:rPr lang="en-US" sz="2800" dirty="0" err="1" smtClean="0">
                <a:solidFill>
                  <a:srgbClr val="7030A0"/>
                </a:solidFill>
              </a:rPr>
              <a:t>khoa</a:t>
            </a:r>
            <a:r>
              <a:rPr lang="en-US" sz="2800" dirty="0" smtClean="0">
                <a:solidFill>
                  <a:srgbClr val="7030A0"/>
                </a:solidFill>
              </a:rPr>
              <a:t> </a:t>
            </a:r>
            <a:r>
              <a:rPr lang="en-US" sz="2800" dirty="0" err="1" smtClean="0">
                <a:solidFill>
                  <a:srgbClr val="7030A0"/>
                </a:solidFill>
              </a:rPr>
              <a:t>học</a:t>
            </a:r>
            <a:endParaRPr lang="en-US" sz="2800" dirty="0" smtClean="0">
              <a:solidFill>
                <a:srgbClr val="7030A0"/>
              </a:solidFill>
            </a:endParaRPr>
          </a:p>
          <a:p>
            <a:pPr algn="just"/>
            <a:r>
              <a:rPr lang="en-US" sz="2800" dirty="0" smtClean="0">
                <a:solidFill>
                  <a:srgbClr val="7030A0"/>
                </a:solidFill>
              </a:rPr>
              <a:t>+ </a:t>
            </a:r>
            <a:r>
              <a:rPr lang="en-US" sz="2800" dirty="0" err="1">
                <a:solidFill>
                  <a:srgbClr val="7030A0"/>
                </a:solidFill>
              </a:rPr>
              <a:t>P</a:t>
            </a:r>
            <a:r>
              <a:rPr lang="en-US" sz="2800" dirty="0" err="1" smtClean="0">
                <a:solidFill>
                  <a:srgbClr val="7030A0"/>
                </a:solidFill>
              </a:rPr>
              <a:t>hối</a:t>
            </a:r>
            <a:r>
              <a:rPr lang="en-US" sz="2800" dirty="0" smtClean="0">
                <a:solidFill>
                  <a:srgbClr val="7030A0"/>
                </a:solidFill>
              </a:rPr>
              <a:t> </a:t>
            </a:r>
            <a:r>
              <a:rPr lang="en-US" sz="2800" dirty="0" err="1">
                <a:solidFill>
                  <a:srgbClr val="7030A0"/>
                </a:solidFill>
              </a:rPr>
              <a:t>kết</a:t>
            </a:r>
            <a:r>
              <a:rPr lang="en-US" sz="2800" dirty="0">
                <a:solidFill>
                  <a:srgbClr val="7030A0"/>
                </a:solidFill>
              </a:rPr>
              <a:t> </a:t>
            </a:r>
            <a:r>
              <a:rPr lang="en-US" sz="2800" dirty="0" err="1">
                <a:solidFill>
                  <a:srgbClr val="7030A0"/>
                </a:solidFill>
              </a:rPr>
              <a:t>hợp</a:t>
            </a:r>
            <a:r>
              <a:rPr lang="en-US" sz="2800" dirty="0">
                <a:solidFill>
                  <a:srgbClr val="7030A0"/>
                </a:solidFill>
              </a:rPr>
              <a:t> </a:t>
            </a:r>
            <a:r>
              <a:rPr lang="en-US" sz="2800" dirty="0" err="1">
                <a:solidFill>
                  <a:srgbClr val="7030A0"/>
                </a:solidFill>
              </a:rPr>
              <a:t>chặt</a:t>
            </a:r>
            <a:r>
              <a:rPr lang="en-US" sz="2800" dirty="0">
                <a:solidFill>
                  <a:srgbClr val="7030A0"/>
                </a:solidFill>
              </a:rPr>
              <a:t> </a:t>
            </a:r>
            <a:r>
              <a:rPr lang="en-US" sz="2800" dirty="0" err="1">
                <a:solidFill>
                  <a:srgbClr val="7030A0"/>
                </a:solidFill>
              </a:rPr>
              <a:t>chẽ</a:t>
            </a:r>
            <a:r>
              <a:rPr lang="en-US" sz="2800" dirty="0">
                <a:solidFill>
                  <a:srgbClr val="7030A0"/>
                </a:solidFill>
              </a:rPr>
              <a:t> </a:t>
            </a:r>
            <a:r>
              <a:rPr lang="en-US" sz="2800" dirty="0" err="1">
                <a:solidFill>
                  <a:srgbClr val="7030A0"/>
                </a:solidFill>
              </a:rPr>
              <a:t>với</a:t>
            </a:r>
            <a:r>
              <a:rPr lang="en-US" sz="2800" dirty="0">
                <a:solidFill>
                  <a:srgbClr val="7030A0"/>
                </a:solidFill>
              </a:rPr>
              <a:t> </a:t>
            </a:r>
            <a:r>
              <a:rPr lang="en-US" sz="2800" dirty="0" smtClean="0">
                <a:solidFill>
                  <a:srgbClr val="7030A0"/>
                </a:solidFill>
              </a:rPr>
              <a:t>PH </a:t>
            </a:r>
            <a:r>
              <a:rPr lang="en-US" sz="2800" dirty="0" err="1" smtClean="0">
                <a:solidFill>
                  <a:srgbClr val="7030A0"/>
                </a:solidFill>
              </a:rPr>
              <a:t>để</a:t>
            </a:r>
            <a:r>
              <a:rPr lang="en-US" sz="2800" dirty="0" smtClean="0">
                <a:solidFill>
                  <a:srgbClr val="7030A0"/>
                </a:solidFill>
              </a:rPr>
              <a:t> </a:t>
            </a:r>
            <a:r>
              <a:rPr lang="en-US" sz="2800" dirty="0" err="1">
                <a:solidFill>
                  <a:srgbClr val="7030A0"/>
                </a:solidFill>
              </a:rPr>
              <a:t>giáo</a:t>
            </a:r>
            <a:r>
              <a:rPr lang="en-US" sz="2800" dirty="0">
                <a:solidFill>
                  <a:srgbClr val="7030A0"/>
                </a:solidFill>
              </a:rPr>
              <a:t> </a:t>
            </a:r>
            <a:r>
              <a:rPr lang="en-US" sz="2800" dirty="0" err="1">
                <a:solidFill>
                  <a:srgbClr val="7030A0"/>
                </a:solidFill>
              </a:rPr>
              <a:t>dục</a:t>
            </a:r>
            <a:r>
              <a:rPr lang="en-US" sz="2800" dirty="0">
                <a:solidFill>
                  <a:srgbClr val="7030A0"/>
                </a:solidFill>
              </a:rPr>
              <a:t> </a:t>
            </a:r>
            <a:r>
              <a:rPr lang="en-US" sz="2800" dirty="0" smtClean="0">
                <a:solidFill>
                  <a:srgbClr val="7030A0"/>
                </a:solidFill>
              </a:rPr>
              <a:t>HS </a:t>
            </a:r>
            <a:r>
              <a:rPr lang="en-US" sz="2800" dirty="0" err="1" smtClean="0">
                <a:solidFill>
                  <a:srgbClr val="7030A0"/>
                </a:solidFill>
              </a:rPr>
              <a:t>nhằm</a:t>
            </a:r>
            <a:r>
              <a:rPr lang="en-US" sz="2800" dirty="0" smtClean="0">
                <a:solidFill>
                  <a:srgbClr val="7030A0"/>
                </a:solidFill>
              </a:rPr>
              <a:t> </a:t>
            </a:r>
            <a:r>
              <a:rPr lang="en-US" sz="2800" dirty="0" err="1" smtClean="0">
                <a:solidFill>
                  <a:srgbClr val="7030A0"/>
                </a:solidFill>
              </a:rPr>
              <a:t>nâng</a:t>
            </a:r>
            <a:r>
              <a:rPr lang="en-US" sz="2800" dirty="0" smtClean="0">
                <a:solidFill>
                  <a:srgbClr val="7030A0"/>
                </a:solidFill>
              </a:rPr>
              <a:t> </a:t>
            </a:r>
            <a:r>
              <a:rPr lang="en-US" sz="2800" dirty="0" err="1" smtClean="0">
                <a:solidFill>
                  <a:srgbClr val="7030A0"/>
                </a:solidFill>
              </a:rPr>
              <a:t>cao</a:t>
            </a:r>
            <a:r>
              <a:rPr lang="en-US" sz="2800" dirty="0" smtClean="0">
                <a:solidFill>
                  <a:srgbClr val="7030A0"/>
                </a:solidFill>
              </a:rPr>
              <a:t> </a:t>
            </a:r>
            <a:r>
              <a:rPr lang="en-US" sz="2800" dirty="0" err="1" smtClean="0">
                <a:solidFill>
                  <a:srgbClr val="7030A0"/>
                </a:solidFill>
              </a:rPr>
              <a:t>chất</a:t>
            </a:r>
            <a:r>
              <a:rPr lang="en-US" sz="2800" dirty="0" smtClean="0">
                <a:solidFill>
                  <a:srgbClr val="7030A0"/>
                </a:solidFill>
              </a:rPr>
              <a:t> </a:t>
            </a:r>
            <a:r>
              <a:rPr lang="en-US" sz="2800" dirty="0" err="1" smtClean="0">
                <a:solidFill>
                  <a:srgbClr val="7030A0"/>
                </a:solidFill>
              </a:rPr>
              <a:t>lượng</a:t>
            </a:r>
            <a:r>
              <a:rPr lang="en-US" sz="2800" dirty="0">
                <a:solidFill>
                  <a:srgbClr val="7030A0"/>
                </a:solidFill>
              </a:rPr>
              <a:t> </a:t>
            </a:r>
            <a:r>
              <a:rPr lang="en-US" sz="2800" dirty="0" err="1" smtClean="0">
                <a:solidFill>
                  <a:srgbClr val="7030A0"/>
                </a:solidFill>
              </a:rPr>
              <a:t>văn</a:t>
            </a:r>
            <a:r>
              <a:rPr lang="en-US" sz="2800" dirty="0" smtClean="0">
                <a:solidFill>
                  <a:srgbClr val="7030A0"/>
                </a:solidFill>
              </a:rPr>
              <a:t> </a:t>
            </a:r>
            <a:r>
              <a:rPr lang="en-US" sz="2800" dirty="0" err="1" smtClean="0">
                <a:solidFill>
                  <a:srgbClr val="7030A0"/>
                </a:solidFill>
              </a:rPr>
              <a:t>hóa</a:t>
            </a:r>
            <a:r>
              <a:rPr lang="en-US" sz="2800" dirty="0" smtClean="0">
                <a:solidFill>
                  <a:srgbClr val="7030A0"/>
                </a:solidFill>
              </a:rPr>
              <a:t>.</a:t>
            </a:r>
            <a:endParaRPr lang="en-US" sz="2800" dirty="0">
              <a:solidFill>
                <a:srgbClr val="7030A0"/>
              </a:solidFill>
            </a:endParaRPr>
          </a:p>
          <a:p>
            <a:pPr algn="just"/>
            <a:r>
              <a:rPr lang="en-US" sz="2800" dirty="0">
                <a:solidFill>
                  <a:srgbClr val="7030A0"/>
                </a:solidFill>
              </a:rPr>
              <a:t>+ </a:t>
            </a:r>
            <a:r>
              <a:rPr lang="en-US" sz="2800" dirty="0" err="1" smtClean="0">
                <a:solidFill>
                  <a:srgbClr val="7030A0"/>
                </a:solidFill>
              </a:rPr>
              <a:t>Tổ</a:t>
            </a:r>
            <a:r>
              <a:rPr lang="en-US" sz="2800" dirty="0" smtClean="0">
                <a:solidFill>
                  <a:srgbClr val="7030A0"/>
                </a:solidFill>
              </a:rPr>
              <a:t> </a:t>
            </a:r>
            <a:r>
              <a:rPr lang="en-US" sz="2800" dirty="0" err="1" smtClean="0">
                <a:solidFill>
                  <a:srgbClr val="7030A0"/>
                </a:solidFill>
              </a:rPr>
              <a:t>chức</a:t>
            </a:r>
            <a:r>
              <a:rPr lang="en-US" sz="2800" dirty="0" smtClean="0">
                <a:solidFill>
                  <a:srgbClr val="7030A0"/>
                </a:solidFill>
              </a:rPr>
              <a:t> </a:t>
            </a:r>
            <a:r>
              <a:rPr lang="en-US" sz="2800" dirty="0" err="1" smtClean="0">
                <a:solidFill>
                  <a:srgbClr val="7030A0"/>
                </a:solidFill>
              </a:rPr>
              <a:t>bội</a:t>
            </a:r>
            <a:r>
              <a:rPr lang="en-US" sz="2800" dirty="0" smtClean="0">
                <a:solidFill>
                  <a:srgbClr val="7030A0"/>
                </a:solidFill>
              </a:rPr>
              <a:t> </a:t>
            </a:r>
            <a:r>
              <a:rPr lang="en-US" sz="2800" dirty="0" err="1">
                <a:solidFill>
                  <a:srgbClr val="7030A0"/>
                </a:solidFill>
              </a:rPr>
              <a:t>dưỡng</a:t>
            </a:r>
            <a:r>
              <a:rPr lang="en-US" sz="2800" dirty="0">
                <a:solidFill>
                  <a:srgbClr val="7030A0"/>
                </a:solidFill>
              </a:rPr>
              <a:t> </a:t>
            </a:r>
            <a:r>
              <a:rPr lang="en-US" sz="2800" dirty="0" smtClean="0">
                <a:solidFill>
                  <a:srgbClr val="7030A0"/>
                </a:solidFill>
              </a:rPr>
              <a:t>HSG </a:t>
            </a:r>
            <a:r>
              <a:rPr lang="en-US" sz="2800" dirty="0" err="1" smtClean="0">
                <a:solidFill>
                  <a:srgbClr val="7030A0"/>
                </a:solidFill>
              </a:rPr>
              <a:t>ngay</a:t>
            </a:r>
            <a:r>
              <a:rPr lang="en-US" sz="2800" dirty="0" smtClean="0">
                <a:solidFill>
                  <a:srgbClr val="7030A0"/>
                </a:solidFill>
              </a:rPr>
              <a:t> </a:t>
            </a:r>
            <a:r>
              <a:rPr lang="en-US" sz="2800" dirty="0" err="1" smtClean="0">
                <a:solidFill>
                  <a:srgbClr val="7030A0"/>
                </a:solidFill>
              </a:rPr>
              <a:t>từ</a:t>
            </a:r>
            <a:r>
              <a:rPr lang="en-US" sz="2800" dirty="0" smtClean="0">
                <a:solidFill>
                  <a:srgbClr val="7030A0"/>
                </a:solidFill>
              </a:rPr>
              <a:t> </a:t>
            </a:r>
            <a:r>
              <a:rPr lang="en-US" sz="2800" dirty="0" err="1" smtClean="0">
                <a:solidFill>
                  <a:srgbClr val="7030A0"/>
                </a:solidFill>
              </a:rPr>
              <a:t>đầu</a:t>
            </a:r>
            <a:r>
              <a:rPr lang="en-US" sz="2800" dirty="0" smtClean="0">
                <a:solidFill>
                  <a:srgbClr val="7030A0"/>
                </a:solidFill>
              </a:rPr>
              <a:t> </a:t>
            </a:r>
            <a:r>
              <a:rPr lang="en-US" sz="2800" dirty="0" err="1" smtClean="0">
                <a:solidFill>
                  <a:srgbClr val="7030A0"/>
                </a:solidFill>
              </a:rPr>
              <a:t>năm</a:t>
            </a:r>
            <a:r>
              <a:rPr lang="en-US" sz="2800" dirty="0" smtClean="0">
                <a:solidFill>
                  <a:srgbClr val="7030A0"/>
                </a:solidFill>
              </a:rPr>
              <a:t> </a:t>
            </a:r>
            <a:r>
              <a:rPr lang="en-US" sz="2800" dirty="0" err="1" smtClean="0">
                <a:solidFill>
                  <a:srgbClr val="7030A0"/>
                </a:solidFill>
              </a:rPr>
              <a:t>học</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Tham</a:t>
            </a:r>
            <a:r>
              <a:rPr lang="en-US" sz="2800" dirty="0" smtClean="0">
                <a:solidFill>
                  <a:srgbClr val="7030A0"/>
                </a:solidFill>
              </a:rPr>
              <a:t> </a:t>
            </a:r>
            <a:r>
              <a:rPr lang="en-US" sz="2800" dirty="0" err="1" smtClean="0">
                <a:solidFill>
                  <a:srgbClr val="7030A0"/>
                </a:solidFill>
              </a:rPr>
              <a:t>gia</a:t>
            </a:r>
            <a:r>
              <a:rPr lang="en-US" sz="2800" dirty="0" smtClean="0">
                <a:solidFill>
                  <a:srgbClr val="7030A0"/>
                </a:solidFill>
              </a:rPr>
              <a:t> </a:t>
            </a:r>
            <a:r>
              <a:rPr lang="en-US" sz="2800" dirty="0" err="1" smtClean="0">
                <a:solidFill>
                  <a:srgbClr val="7030A0"/>
                </a:solidFill>
              </a:rPr>
              <a:t>đầy</a:t>
            </a:r>
            <a:r>
              <a:rPr lang="en-US" sz="2800" dirty="0" smtClean="0">
                <a:solidFill>
                  <a:srgbClr val="7030A0"/>
                </a:solidFill>
              </a:rPr>
              <a:t> </a:t>
            </a:r>
            <a:r>
              <a:rPr lang="en-US" sz="2800" dirty="0" err="1" smtClean="0">
                <a:solidFill>
                  <a:srgbClr val="7030A0"/>
                </a:solidFill>
              </a:rPr>
              <a:t>đủ</a:t>
            </a:r>
            <a:r>
              <a:rPr lang="en-US" sz="2800" dirty="0" smtClean="0">
                <a:solidFill>
                  <a:srgbClr val="7030A0"/>
                </a:solidFill>
              </a:rPr>
              <a:t> </a:t>
            </a:r>
            <a:r>
              <a:rPr lang="en-US" sz="2800" dirty="0" err="1" smtClean="0">
                <a:solidFill>
                  <a:srgbClr val="7030A0"/>
                </a:solidFill>
              </a:rPr>
              <a:t>các</a:t>
            </a:r>
            <a:r>
              <a:rPr lang="en-US" sz="2800" dirty="0" smtClean="0">
                <a:solidFill>
                  <a:srgbClr val="7030A0"/>
                </a:solidFill>
              </a:rPr>
              <a:t> </a:t>
            </a:r>
            <a:r>
              <a:rPr lang="en-US" sz="2800" dirty="0" err="1" smtClean="0">
                <a:solidFill>
                  <a:srgbClr val="7030A0"/>
                </a:solidFill>
              </a:rPr>
              <a:t>hoạt</a:t>
            </a:r>
            <a:r>
              <a:rPr lang="en-US" sz="2800" dirty="0" smtClean="0">
                <a:solidFill>
                  <a:srgbClr val="7030A0"/>
                </a:solidFill>
              </a:rPr>
              <a:t> </a:t>
            </a:r>
            <a:r>
              <a:rPr lang="en-US" sz="2800" dirty="0" err="1" smtClean="0">
                <a:solidFill>
                  <a:srgbClr val="7030A0"/>
                </a:solidFill>
              </a:rPr>
              <a:t>động</a:t>
            </a:r>
            <a:r>
              <a:rPr lang="en-US" sz="2800" dirty="0" smtClean="0">
                <a:solidFill>
                  <a:srgbClr val="7030A0"/>
                </a:solidFill>
              </a:rPr>
              <a:t> </a:t>
            </a:r>
            <a:r>
              <a:rPr lang="en-US" sz="2800" dirty="0" err="1" smtClean="0">
                <a:solidFill>
                  <a:srgbClr val="7030A0"/>
                </a:solidFill>
              </a:rPr>
              <a:t>thi</a:t>
            </a:r>
            <a:r>
              <a:rPr lang="en-US" sz="2800" dirty="0" smtClean="0">
                <a:solidFill>
                  <a:srgbClr val="7030A0"/>
                </a:solidFill>
              </a:rPr>
              <a:t> </a:t>
            </a:r>
            <a:r>
              <a:rPr lang="en-US" sz="2800" dirty="0" err="1" smtClean="0">
                <a:solidFill>
                  <a:srgbClr val="7030A0"/>
                </a:solidFill>
              </a:rPr>
              <a:t>đua</a:t>
            </a:r>
            <a:r>
              <a:rPr lang="en-US" sz="2800" dirty="0" smtClean="0">
                <a:solidFill>
                  <a:srgbClr val="7030A0"/>
                </a:solidFill>
              </a:rPr>
              <a:t> do </a:t>
            </a:r>
            <a:r>
              <a:rPr lang="en-US" sz="2800" dirty="0" err="1" smtClean="0">
                <a:solidFill>
                  <a:srgbClr val="7030A0"/>
                </a:solidFill>
              </a:rPr>
              <a:t>nhà</a:t>
            </a:r>
            <a:r>
              <a:rPr lang="en-US" sz="2800" dirty="0" smtClean="0">
                <a:solidFill>
                  <a:srgbClr val="7030A0"/>
                </a:solidFill>
              </a:rPr>
              <a:t> </a:t>
            </a:r>
            <a:r>
              <a:rPr lang="en-US" sz="2800" dirty="0" err="1" smtClean="0">
                <a:solidFill>
                  <a:srgbClr val="7030A0"/>
                </a:solidFill>
              </a:rPr>
              <a:t>trường</a:t>
            </a:r>
            <a:r>
              <a:rPr lang="en-US" sz="2800" dirty="0" smtClean="0">
                <a:solidFill>
                  <a:srgbClr val="7030A0"/>
                </a:solidFill>
              </a:rPr>
              <a:t> </a:t>
            </a:r>
            <a:r>
              <a:rPr lang="en-US" sz="2800" dirty="0" err="1" smtClean="0">
                <a:solidFill>
                  <a:srgbClr val="7030A0"/>
                </a:solidFill>
              </a:rPr>
              <a:t>phát</a:t>
            </a:r>
            <a:r>
              <a:rPr lang="en-US" sz="2800" dirty="0" smtClean="0">
                <a:solidFill>
                  <a:srgbClr val="7030A0"/>
                </a:solidFill>
              </a:rPr>
              <a:t> </a:t>
            </a:r>
            <a:r>
              <a:rPr lang="en-US" sz="2800" dirty="0" err="1" smtClean="0">
                <a:solidFill>
                  <a:srgbClr val="7030A0"/>
                </a:solidFill>
              </a:rPr>
              <a:t>động</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Đẩy</a:t>
            </a:r>
            <a:r>
              <a:rPr lang="en-US" sz="2800" dirty="0" smtClean="0">
                <a:solidFill>
                  <a:srgbClr val="7030A0"/>
                </a:solidFill>
              </a:rPr>
              <a:t> </a:t>
            </a:r>
            <a:r>
              <a:rPr lang="en-US" sz="2800" dirty="0" err="1" smtClean="0">
                <a:solidFill>
                  <a:srgbClr val="7030A0"/>
                </a:solidFill>
              </a:rPr>
              <a:t>mạnh</a:t>
            </a:r>
            <a:r>
              <a:rPr lang="en-US" sz="2800" dirty="0" smtClean="0">
                <a:solidFill>
                  <a:srgbClr val="7030A0"/>
                </a:solidFill>
              </a:rPr>
              <a:t> </a:t>
            </a:r>
            <a:r>
              <a:rPr lang="en-US" sz="2800" dirty="0" err="1" smtClean="0">
                <a:solidFill>
                  <a:srgbClr val="7030A0"/>
                </a:solidFill>
              </a:rPr>
              <a:t>phong</a:t>
            </a:r>
            <a:r>
              <a:rPr lang="en-US" sz="2800" dirty="0" smtClean="0">
                <a:solidFill>
                  <a:srgbClr val="7030A0"/>
                </a:solidFill>
              </a:rPr>
              <a:t> </a:t>
            </a:r>
            <a:r>
              <a:rPr lang="en-US" sz="2800" dirty="0" err="1" smtClean="0">
                <a:solidFill>
                  <a:srgbClr val="7030A0"/>
                </a:solidFill>
              </a:rPr>
              <a:t>trào</a:t>
            </a:r>
            <a:r>
              <a:rPr lang="en-US" sz="2800" dirty="0" smtClean="0">
                <a:solidFill>
                  <a:srgbClr val="7030A0"/>
                </a:solidFill>
              </a:rPr>
              <a:t> </a:t>
            </a:r>
            <a:r>
              <a:rPr lang="en-US" sz="2800" dirty="0" err="1" smtClean="0">
                <a:solidFill>
                  <a:srgbClr val="7030A0"/>
                </a:solidFill>
              </a:rPr>
              <a:t>thi</a:t>
            </a:r>
            <a:r>
              <a:rPr lang="en-US" sz="2800" dirty="0" smtClean="0">
                <a:solidFill>
                  <a:srgbClr val="7030A0"/>
                </a:solidFill>
              </a:rPr>
              <a:t> </a:t>
            </a:r>
            <a:r>
              <a:rPr lang="en-US" sz="2800" dirty="0" err="1" smtClean="0">
                <a:solidFill>
                  <a:srgbClr val="7030A0"/>
                </a:solidFill>
              </a:rPr>
              <a:t>đua</a:t>
            </a:r>
            <a:r>
              <a:rPr lang="en-US" sz="2800" dirty="0" smtClean="0">
                <a:solidFill>
                  <a:srgbClr val="7030A0"/>
                </a:solidFill>
              </a:rPr>
              <a:t> “ </a:t>
            </a:r>
            <a:r>
              <a:rPr lang="en-US" sz="2800" dirty="0" err="1" smtClean="0">
                <a:solidFill>
                  <a:srgbClr val="7030A0"/>
                </a:solidFill>
              </a:rPr>
              <a:t>Nói</a:t>
            </a:r>
            <a:r>
              <a:rPr lang="en-US" sz="2800" dirty="0">
                <a:solidFill>
                  <a:srgbClr val="7030A0"/>
                </a:solidFill>
              </a:rPr>
              <a:t> </a:t>
            </a:r>
            <a:r>
              <a:rPr lang="en-US" sz="2800" dirty="0" err="1" smtClean="0">
                <a:solidFill>
                  <a:srgbClr val="7030A0"/>
                </a:solidFill>
              </a:rPr>
              <a:t>lời</a:t>
            </a:r>
            <a:r>
              <a:rPr lang="en-US" sz="2800" dirty="0" smtClean="0">
                <a:solidFill>
                  <a:srgbClr val="7030A0"/>
                </a:solidFill>
              </a:rPr>
              <a:t> hay, </a:t>
            </a:r>
            <a:r>
              <a:rPr lang="en-US" sz="2800" dirty="0" err="1" smtClean="0">
                <a:solidFill>
                  <a:srgbClr val="7030A0"/>
                </a:solidFill>
              </a:rPr>
              <a:t>làm</a:t>
            </a:r>
            <a:r>
              <a:rPr lang="en-US" sz="2800" dirty="0" smtClean="0">
                <a:solidFill>
                  <a:srgbClr val="7030A0"/>
                </a:solidFill>
              </a:rPr>
              <a:t> </a:t>
            </a:r>
            <a:r>
              <a:rPr lang="en-US" sz="2800" dirty="0" err="1" smtClean="0">
                <a:solidFill>
                  <a:srgbClr val="7030A0"/>
                </a:solidFill>
              </a:rPr>
              <a:t>việc</a:t>
            </a:r>
            <a:r>
              <a:rPr lang="en-US" sz="2800" dirty="0" smtClean="0">
                <a:solidFill>
                  <a:srgbClr val="7030A0"/>
                </a:solidFill>
              </a:rPr>
              <a:t> </a:t>
            </a:r>
            <a:r>
              <a:rPr lang="en-US" sz="2800" dirty="0" err="1" smtClean="0">
                <a:solidFill>
                  <a:srgbClr val="7030A0"/>
                </a:solidFill>
              </a:rPr>
              <a:t>tốt</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Tổ</a:t>
            </a:r>
            <a:r>
              <a:rPr lang="en-US" sz="2800" dirty="0" smtClean="0">
                <a:solidFill>
                  <a:srgbClr val="7030A0"/>
                </a:solidFill>
              </a:rPr>
              <a:t> </a:t>
            </a:r>
            <a:r>
              <a:rPr lang="en-US" sz="2800" dirty="0" err="1" smtClean="0">
                <a:solidFill>
                  <a:srgbClr val="7030A0"/>
                </a:solidFill>
              </a:rPr>
              <a:t>chức</a:t>
            </a:r>
            <a:r>
              <a:rPr lang="en-US" sz="2800" dirty="0" smtClean="0">
                <a:solidFill>
                  <a:srgbClr val="7030A0"/>
                </a:solidFill>
              </a:rPr>
              <a:t> </a:t>
            </a:r>
            <a:r>
              <a:rPr lang="en-US" sz="2800" dirty="0" err="1" smtClean="0">
                <a:solidFill>
                  <a:srgbClr val="7030A0"/>
                </a:solidFill>
              </a:rPr>
              <a:t>hoạt</a:t>
            </a:r>
            <a:r>
              <a:rPr lang="en-US" sz="2800" dirty="0" smtClean="0">
                <a:solidFill>
                  <a:srgbClr val="7030A0"/>
                </a:solidFill>
              </a:rPr>
              <a:t> </a:t>
            </a:r>
            <a:r>
              <a:rPr lang="en-US" sz="2800" dirty="0" err="1" smtClean="0">
                <a:solidFill>
                  <a:srgbClr val="7030A0"/>
                </a:solidFill>
              </a:rPr>
              <a:t>động</a:t>
            </a:r>
            <a:r>
              <a:rPr lang="en-US" sz="2800" dirty="0" smtClean="0">
                <a:solidFill>
                  <a:srgbClr val="7030A0"/>
                </a:solidFill>
              </a:rPr>
              <a:t> “Tin </a:t>
            </a:r>
            <a:r>
              <a:rPr lang="en-US" sz="2800" dirty="0" err="1" smtClean="0">
                <a:solidFill>
                  <a:srgbClr val="7030A0"/>
                </a:solidFill>
              </a:rPr>
              <a:t>học</a:t>
            </a:r>
            <a:r>
              <a:rPr lang="en-US" sz="2800" dirty="0" smtClean="0">
                <a:solidFill>
                  <a:srgbClr val="7030A0"/>
                </a:solidFill>
              </a:rPr>
              <a:t> </a:t>
            </a:r>
            <a:r>
              <a:rPr lang="en-US" sz="2800" dirty="0" err="1" smtClean="0">
                <a:solidFill>
                  <a:srgbClr val="7030A0"/>
                </a:solidFill>
              </a:rPr>
              <a:t>dễ</a:t>
            </a:r>
            <a:r>
              <a:rPr lang="en-US" sz="2800" dirty="0" smtClean="0">
                <a:solidFill>
                  <a:srgbClr val="7030A0"/>
                </a:solidFill>
              </a:rPr>
              <a:t> </a:t>
            </a:r>
            <a:r>
              <a:rPr lang="en-US" sz="2800" dirty="0" err="1" smtClean="0">
                <a:solidFill>
                  <a:srgbClr val="7030A0"/>
                </a:solidFill>
              </a:rPr>
              <a:t>mà</a:t>
            </a:r>
            <a:r>
              <a:rPr lang="en-US" sz="2800" dirty="0" smtClean="0">
                <a:solidFill>
                  <a:srgbClr val="7030A0"/>
                </a:solidFill>
              </a:rPr>
              <a:t> hay”  </a:t>
            </a:r>
            <a:r>
              <a:rPr lang="en-US" sz="2800" dirty="0" err="1" smtClean="0">
                <a:solidFill>
                  <a:srgbClr val="7030A0"/>
                </a:solidFill>
              </a:rPr>
              <a:t>theo</a:t>
            </a:r>
            <a:r>
              <a:rPr lang="en-US" sz="2800" dirty="0" smtClean="0">
                <a:solidFill>
                  <a:srgbClr val="7030A0"/>
                </a:solidFill>
              </a:rPr>
              <a:t> </a:t>
            </a:r>
            <a:r>
              <a:rPr lang="en-US" sz="2800" dirty="0" err="1" smtClean="0">
                <a:solidFill>
                  <a:srgbClr val="7030A0"/>
                </a:solidFill>
              </a:rPr>
              <a:t>các</a:t>
            </a:r>
            <a:r>
              <a:rPr lang="en-US" sz="2800" dirty="0" smtClean="0">
                <a:solidFill>
                  <a:srgbClr val="7030A0"/>
                </a:solidFill>
              </a:rPr>
              <a:t> </a:t>
            </a:r>
            <a:r>
              <a:rPr lang="en-US" sz="2800" dirty="0" err="1" smtClean="0">
                <a:solidFill>
                  <a:srgbClr val="7030A0"/>
                </a:solidFill>
              </a:rPr>
              <a:t>chủ</a:t>
            </a:r>
            <a:r>
              <a:rPr lang="en-US" sz="2800" dirty="0" smtClean="0">
                <a:solidFill>
                  <a:srgbClr val="7030A0"/>
                </a:solidFill>
              </a:rPr>
              <a:t> </a:t>
            </a:r>
            <a:r>
              <a:rPr lang="en-US" sz="2800" dirty="0" err="1" smtClean="0">
                <a:solidFill>
                  <a:srgbClr val="7030A0"/>
                </a:solidFill>
              </a:rPr>
              <a:t>đề</a:t>
            </a:r>
            <a:r>
              <a:rPr lang="en-US" sz="2800" dirty="0" smtClean="0">
                <a:solidFill>
                  <a:srgbClr val="7030A0"/>
                </a:solidFill>
              </a:rPr>
              <a:t> </a:t>
            </a:r>
            <a:r>
              <a:rPr lang="en-US" sz="2800" dirty="0" err="1" smtClean="0">
                <a:solidFill>
                  <a:srgbClr val="7030A0"/>
                </a:solidFill>
              </a:rPr>
              <a:t>trong</a:t>
            </a:r>
            <a:r>
              <a:rPr lang="en-US" sz="2800" dirty="0" smtClean="0">
                <a:solidFill>
                  <a:srgbClr val="7030A0"/>
                </a:solidFill>
              </a:rPr>
              <a:t> </a:t>
            </a:r>
            <a:r>
              <a:rPr lang="en-US" sz="2800" dirty="0" err="1" smtClean="0">
                <a:solidFill>
                  <a:srgbClr val="7030A0"/>
                </a:solidFill>
              </a:rPr>
              <a:t>tháng</a:t>
            </a:r>
            <a:r>
              <a:rPr lang="en-US" sz="2800" dirty="0" smtClean="0">
                <a:solidFill>
                  <a:srgbClr val="7030A0"/>
                </a:solidFill>
              </a:rPr>
              <a:t>.</a:t>
            </a:r>
            <a:endParaRPr lang="en-US" sz="2800" dirty="0">
              <a:solidFill>
                <a:srgbClr val="7030A0"/>
              </a:solidFill>
            </a:endParaRPr>
          </a:p>
        </p:txBody>
      </p:sp>
    </p:spTree>
    <p:extLst>
      <p:ext uri="{BB962C8B-B14F-4D97-AF65-F5344CB8AC3E}">
        <p14:creationId xmlns:p14="http://schemas.microsoft.com/office/powerpoint/2010/main" val="98929256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53079" y="0"/>
            <a:ext cx="10452477" cy="6100446"/>
          </a:xfrm>
          <a:prstGeom prst="rect">
            <a:avLst/>
          </a:prstGeom>
        </p:spPr>
      </p:pic>
      <p:sp>
        <p:nvSpPr>
          <p:cNvPr id="4" name="TextBox 4"/>
          <p:cNvSpPr txBox="1"/>
          <p:nvPr/>
        </p:nvSpPr>
        <p:spPr>
          <a:xfrm>
            <a:off x="3643931" y="1029881"/>
            <a:ext cx="7862269" cy="628377"/>
          </a:xfrm>
          <a:prstGeom prst="rect">
            <a:avLst/>
          </a:prstGeom>
        </p:spPr>
        <p:txBody>
          <a:bodyPr wrap="square" lIns="0" tIns="0" rIns="0" bIns="0" rtlCol="0" anchor="t">
            <a:spAutoFit/>
          </a:bodyPr>
          <a:lstStyle/>
          <a:p>
            <a:pPr algn="ctr">
              <a:lnSpc>
                <a:spcPts val="4927"/>
              </a:lnSpc>
            </a:pPr>
            <a:endParaRPr lang="en-US" sz="4106" dirty="0">
              <a:solidFill>
                <a:srgbClr val="FA7A4A"/>
              </a:solidFill>
              <a:latin typeface="Baloo Bold"/>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6943" y="1900905"/>
            <a:ext cx="4560874" cy="616334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370">
            <a:off x="2544793" y="1322657"/>
            <a:ext cx="632357" cy="756079"/>
          </a:xfrm>
          <a:prstGeom prst="rect">
            <a:avLst/>
          </a:prstGeom>
        </p:spPr>
      </p:pic>
      <p:sp>
        <p:nvSpPr>
          <p:cNvPr id="8" name="TextBox 7"/>
          <p:cNvSpPr txBox="1"/>
          <p:nvPr/>
        </p:nvSpPr>
        <p:spPr>
          <a:xfrm>
            <a:off x="3768107" y="115385"/>
            <a:ext cx="8224602" cy="6355586"/>
          </a:xfrm>
          <a:prstGeom prst="rect">
            <a:avLst/>
          </a:prstGeom>
          <a:noFill/>
        </p:spPr>
        <p:txBody>
          <a:bodyPr wrap="square" rtlCol="0">
            <a:spAutoFit/>
          </a:bodyPr>
          <a:lstStyle/>
          <a:p>
            <a:pPr algn="ctr"/>
            <a:r>
              <a:rPr lang="en-US" sz="4400" b="1" dirty="0" smtClean="0">
                <a:solidFill>
                  <a:srgbClr val="C00000"/>
                </a:solidFill>
              </a:rPr>
              <a:t>NHỮNG CÔNG VIỆC CỤ THỂ TRONG THỜI GIAN TỚI</a:t>
            </a:r>
          </a:p>
          <a:p>
            <a:pPr algn="just"/>
            <a:r>
              <a:rPr lang="en-US" sz="2800" dirty="0" smtClean="0">
                <a:solidFill>
                  <a:srgbClr val="7030A0"/>
                </a:solidFill>
              </a:rPr>
              <a:t>- </a:t>
            </a:r>
            <a:r>
              <a:rPr lang="en-US" sz="2800" dirty="0" err="1" smtClean="0">
                <a:solidFill>
                  <a:srgbClr val="7030A0"/>
                </a:solidFill>
              </a:rPr>
              <a:t>Chuẩn</a:t>
            </a:r>
            <a:r>
              <a:rPr lang="en-US" sz="2800" dirty="0" smtClean="0">
                <a:solidFill>
                  <a:srgbClr val="7030A0"/>
                </a:solidFill>
              </a:rPr>
              <a:t> </a:t>
            </a:r>
            <a:r>
              <a:rPr lang="en-US" sz="2800" dirty="0" err="1" smtClean="0">
                <a:solidFill>
                  <a:srgbClr val="7030A0"/>
                </a:solidFill>
              </a:rPr>
              <a:t>bị</a:t>
            </a:r>
            <a:r>
              <a:rPr lang="en-US" sz="2800" dirty="0" smtClean="0">
                <a:solidFill>
                  <a:srgbClr val="7030A0"/>
                </a:solidFill>
              </a:rPr>
              <a:t> </a:t>
            </a:r>
            <a:r>
              <a:rPr lang="en-US" sz="2800" dirty="0" err="1" smtClean="0">
                <a:solidFill>
                  <a:srgbClr val="7030A0"/>
                </a:solidFill>
              </a:rPr>
              <a:t>đồ</a:t>
            </a:r>
            <a:r>
              <a:rPr lang="en-US" sz="2800" dirty="0" smtClean="0">
                <a:solidFill>
                  <a:srgbClr val="7030A0"/>
                </a:solidFill>
              </a:rPr>
              <a:t> </a:t>
            </a:r>
            <a:r>
              <a:rPr lang="en-US" sz="2800" dirty="0" err="1" smtClean="0">
                <a:solidFill>
                  <a:srgbClr val="7030A0"/>
                </a:solidFill>
              </a:rPr>
              <a:t>dùng</a:t>
            </a:r>
            <a:r>
              <a:rPr lang="en-US" sz="2800" dirty="0" smtClean="0">
                <a:solidFill>
                  <a:srgbClr val="7030A0"/>
                </a:solidFill>
              </a:rPr>
              <a:t>, </a:t>
            </a:r>
            <a:r>
              <a:rPr lang="en-US" sz="2800" dirty="0" err="1" smtClean="0">
                <a:solidFill>
                  <a:srgbClr val="7030A0"/>
                </a:solidFill>
              </a:rPr>
              <a:t>sách</a:t>
            </a:r>
            <a:r>
              <a:rPr lang="en-US" sz="2800" dirty="0" smtClean="0">
                <a:solidFill>
                  <a:srgbClr val="7030A0"/>
                </a:solidFill>
              </a:rPr>
              <a:t> </a:t>
            </a:r>
            <a:r>
              <a:rPr lang="en-US" sz="2800" dirty="0" err="1" smtClean="0">
                <a:solidFill>
                  <a:srgbClr val="7030A0"/>
                </a:solidFill>
              </a:rPr>
              <a:t>vở</a:t>
            </a:r>
            <a:r>
              <a:rPr lang="en-US" sz="2800" dirty="0" smtClean="0">
                <a:solidFill>
                  <a:srgbClr val="7030A0"/>
                </a:solidFill>
              </a:rPr>
              <a:t> </a:t>
            </a:r>
            <a:r>
              <a:rPr lang="en-US" sz="2800" dirty="0" err="1" smtClean="0">
                <a:solidFill>
                  <a:srgbClr val="7030A0"/>
                </a:solidFill>
              </a:rPr>
              <a:t>cho</a:t>
            </a:r>
            <a:r>
              <a:rPr lang="en-US" sz="2800" dirty="0" smtClean="0">
                <a:solidFill>
                  <a:srgbClr val="7030A0"/>
                </a:solidFill>
              </a:rPr>
              <a:t> </a:t>
            </a:r>
            <a:r>
              <a:rPr lang="en-US" sz="2800" dirty="0" err="1" smtClean="0">
                <a:solidFill>
                  <a:srgbClr val="7030A0"/>
                </a:solidFill>
              </a:rPr>
              <a:t>năm</a:t>
            </a:r>
            <a:r>
              <a:rPr lang="en-US" sz="2800" dirty="0" smtClean="0">
                <a:solidFill>
                  <a:srgbClr val="7030A0"/>
                </a:solidFill>
              </a:rPr>
              <a:t> </a:t>
            </a:r>
            <a:r>
              <a:rPr lang="en-US" sz="2800" dirty="0" err="1" smtClean="0">
                <a:solidFill>
                  <a:srgbClr val="7030A0"/>
                </a:solidFill>
              </a:rPr>
              <a:t>học</a:t>
            </a:r>
            <a:r>
              <a:rPr lang="en-US" sz="2800" dirty="0" smtClean="0">
                <a:solidFill>
                  <a:srgbClr val="7030A0"/>
                </a:solidFill>
              </a:rPr>
              <a:t> </a:t>
            </a:r>
            <a:r>
              <a:rPr lang="en-US" sz="2800" dirty="0" err="1" smtClean="0">
                <a:solidFill>
                  <a:srgbClr val="7030A0"/>
                </a:solidFill>
              </a:rPr>
              <a:t>mới</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Từ</a:t>
            </a:r>
            <a:r>
              <a:rPr lang="en-US" sz="2800" dirty="0" smtClean="0">
                <a:solidFill>
                  <a:srgbClr val="7030A0"/>
                </a:solidFill>
              </a:rPr>
              <a:t> 7h30 - 8h30 </a:t>
            </a:r>
            <a:r>
              <a:rPr lang="en-US" sz="2800" dirty="0" err="1" smtClean="0">
                <a:solidFill>
                  <a:srgbClr val="7030A0"/>
                </a:solidFill>
              </a:rPr>
              <a:t>sáng</a:t>
            </a:r>
            <a:r>
              <a:rPr lang="en-US" sz="2800" dirty="0" smtClean="0">
                <a:solidFill>
                  <a:srgbClr val="7030A0"/>
                </a:solidFill>
              </a:rPr>
              <a:t>  </a:t>
            </a:r>
            <a:r>
              <a:rPr lang="en-US" sz="2800" dirty="0" err="1" smtClean="0">
                <a:solidFill>
                  <a:srgbClr val="7030A0"/>
                </a:solidFill>
              </a:rPr>
              <a:t>chủ</a:t>
            </a:r>
            <a:r>
              <a:rPr lang="en-US" sz="2800" dirty="0" smtClean="0">
                <a:solidFill>
                  <a:srgbClr val="7030A0"/>
                </a:solidFill>
              </a:rPr>
              <a:t> </a:t>
            </a:r>
            <a:r>
              <a:rPr lang="en-US" sz="2800" dirty="0" err="1" smtClean="0">
                <a:solidFill>
                  <a:srgbClr val="7030A0"/>
                </a:solidFill>
              </a:rPr>
              <a:t>nhật</a:t>
            </a:r>
            <a:r>
              <a:rPr lang="en-US" sz="2800" dirty="0" smtClean="0">
                <a:solidFill>
                  <a:srgbClr val="7030A0"/>
                </a:solidFill>
              </a:rPr>
              <a:t> </a:t>
            </a:r>
            <a:r>
              <a:rPr lang="en-US" sz="2800" dirty="0" err="1" smtClean="0">
                <a:solidFill>
                  <a:srgbClr val="7030A0"/>
                </a:solidFill>
              </a:rPr>
              <a:t>ngày</a:t>
            </a:r>
            <a:r>
              <a:rPr lang="en-US" sz="2800" dirty="0" smtClean="0">
                <a:solidFill>
                  <a:srgbClr val="7030A0"/>
                </a:solidFill>
              </a:rPr>
              <a:t> 5/9/2021, </a:t>
            </a:r>
            <a:r>
              <a:rPr lang="en-US" sz="2800" dirty="0" err="1" smtClean="0">
                <a:solidFill>
                  <a:srgbClr val="7030A0"/>
                </a:solidFill>
              </a:rPr>
              <a:t>các</a:t>
            </a:r>
            <a:r>
              <a:rPr lang="en-US" sz="2800" dirty="0" smtClean="0">
                <a:solidFill>
                  <a:srgbClr val="7030A0"/>
                </a:solidFill>
              </a:rPr>
              <a:t> con </a:t>
            </a:r>
            <a:r>
              <a:rPr lang="en-US" sz="2800" dirty="0" err="1" smtClean="0">
                <a:solidFill>
                  <a:srgbClr val="7030A0"/>
                </a:solidFill>
              </a:rPr>
              <a:t>sẽ</a:t>
            </a:r>
            <a:r>
              <a:rPr lang="en-US" sz="2800" dirty="0" smtClean="0">
                <a:solidFill>
                  <a:srgbClr val="7030A0"/>
                </a:solidFill>
              </a:rPr>
              <a:t> </a:t>
            </a:r>
            <a:r>
              <a:rPr lang="en-US" sz="2800" dirty="0" err="1" smtClean="0">
                <a:solidFill>
                  <a:srgbClr val="7030A0"/>
                </a:solidFill>
              </a:rPr>
              <a:t>theo</a:t>
            </a:r>
            <a:r>
              <a:rPr lang="en-US" sz="2800" dirty="0" smtClean="0">
                <a:solidFill>
                  <a:srgbClr val="7030A0"/>
                </a:solidFill>
              </a:rPr>
              <a:t> </a:t>
            </a:r>
            <a:r>
              <a:rPr lang="en-US" sz="2800" dirty="0" err="1" smtClean="0">
                <a:solidFill>
                  <a:srgbClr val="7030A0"/>
                </a:solidFill>
              </a:rPr>
              <a:t>dõi</a:t>
            </a:r>
            <a:r>
              <a:rPr lang="en-US" sz="2800" dirty="0" smtClean="0">
                <a:solidFill>
                  <a:srgbClr val="7030A0"/>
                </a:solidFill>
              </a:rPr>
              <a:t> </a:t>
            </a:r>
            <a:r>
              <a:rPr lang="en-US" sz="2800" dirty="0" err="1" smtClean="0">
                <a:solidFill>
                  <a:srgbClr val="7030A0"/>
                </a:solidFill>
              </a:rPr>
              <a:t>lễ</a:t>
            </a:r>
            <a:r>
              <a:rPr lang="en-US" sz="2800" dirty="0" smtClean="0">
                <a:solidFill>
                  <a:srgbClr val="7030A0"/>
                </a:solidFill>
              </a:rPr>
              <a:t> </a:t>
            </a:r>
            <a:r>
              <a:rPr lang="en-US" sz="2800" dirty="0" err="1" smtClean="0">
                <a:solidFill>
                  <a:srgbClr val="7030A0"/>
                </a:solidFill>
              </a:rPr>
              <a:t>khai</a:t>
            </a:r>
            <a:r>
              <a:rPr lang="en-US" sz="2800" dirty="0" smtClean="0">
                <a:solidFill>
                  <a:srgbClr val="7030A0"/>
                </a:solidFill>
              </a:rPr>
              <a:t> </a:t>
            </a:r>
            <a:r>
              <a:rPr lang="en-US" sz="2800" dirty="0" err="1" smtClean="0">
                <a:solidFill>
                  <a:srgbClr val="7030A0"/>
                </a:solidFill>
              </a:rPr>
              <a:t>giảng</a:t>
            </a:r>
            <a:r>
              <a:rPr lang="en-US" sz="2800" dirty="0" smtClean="0">
                <a:solidFill>
                  <a:srgbClr val="7030A0"/>
                </a:solidFill>
              </a:rPr>
              <a:t> </a:t>
            </a:r>
            <a:r>
              <a:rPr lang="en-US" sz="2800" dirty="0" err="1" smtClean="0">
                <a:solidFill>
                  <a:srgbClr val="7030A0"/>
                </a:solidFill>
              </a:rPr>
              <a:t>trực</a:t>
            </a:r>
            <a:r>
              <a:rPr lang="en-US" sz="2800" dirty="0" smtClean="0">
                <a:solidFill>
                  <a:srgbClr val="7030A0"/>
                </a:solidFill>
              </a:rPr>
              <a:t> </a:t>
            </a:r>
            <a:r>
              <a:rPr lang="en-US" sz="2800" dirty="0" err="1" smtClean="0">
                <a:solidFill>
                  <a:srgbClr val="7030A0"/>
                </a:solidFill>
              </a:rPr>
              <a:t>tiếp</a:t>
            </a:r>
            <a:r>
              <a:rPr lang="en-US" sz="2800" dirty="0" smtClean="0">
                <a:solidFill>
                  <a:srgbClr val="7030A0"/>
                </a:solidFill>
              </a:rPr>
              <a:t> </a:t>
            </a:r>
            <a:r>
              <a:rPr lang="en-US" sz="2800" dirty="0" err="1" smtClean="0">
                <a:solidFill>
                  <a:srgbClr val="7030A0"/>
                </a:solidFill>
              </a:rPr>
              <a:t>trên</a:t>
            </a:r>
            <a:r>
              <a:rPr lang="en-US" sz="2800" dirty="0" smtClean="0">
                <a:solidFill>
                  <a:srgbClr val="7030A0"/>
                </a:solidFill>
              </a:rPr>
              <a:t> </a:t>
            </a:r>
            <a:r>
              <a:rPr lang="en-US" sz="2800" dirty="0" err="1" smtClean="0">
                <a:solidFill>
                  <a:srgbClr val="7030A0"/>
                </a:solidFill>
              </a:rPr>
              <a:t>Đài</a:t>
            </a:r>
            <a:r>
              <a:rPr lang="en-US" sz="2800" dirty="0" smtClean="0">
                <a:solidFill>
                  <a:srgbClr val="7030A0"/>
                </a:solidFill>
              </a:rPr>
              <a:t> </a:t>
            </a:r>
            <a:r>
              <a:rPr lang="en-US" sz="2800" dirty="0" err="1" smtClean="0">
                <a:solidFill>
                  <a:srgbClr val="7030A0"/>
                </a:solidFill>
              </a:rPr>
              <a:t>phát</a:t>
            </a:r>
            <a:r>
              <a:rPr lang="en-US" sz="2800" dirty="0" smtClean="0">
                <a:solidFill>
                  <a:srgbClr val="7030A0"/>
                </a:solidFill>
              </a:rPr>
              <a:t> </a:t>
            </a:r>
            <a:r>
              <a:rPr lang="en-US" sz="2800" dirty="0" err="1" smtClean="0">
                <a:solidFill>
                  <a:srgbClr val="7030A0"/>
                </a:solidFill>
              </a:rPr>
              <a:t>thanh</a:t>
            </a:r>
            <a:r>
              <a:rPr lang="en-US" sz="2800" dirty="0" smtClean="0">
                <a:solidFill>
                  <a:srgbClr val="7030A0"/>
                </a:solidFill>
              </a:rPr>
              <a:t> </a:t>
            </a:r>
            <a:r>
              <a:rPr lang="en-US" sz="2800" dirty="0" err="1" smtClean="0">
                <a:solidFill>
                  <a:srgbClr val="7030A0"/>
                </a:solidFill>
              </a:rPr>
              <a:t>và</a:t>
            </a:r>
            <a:r>
              <a:rPr lang="en-US" sz="2800" dirty="0" smtClean="0">
                <a:solidFill>
                  <a:srgbClr val="7030A0"/>
                </a:solidFill>
              </a:rPr>
              <a:t> </a:t>
            </a:r>
            <a:r>
              <a:rPr lang="en-US" sz="2800" dirty="0" err="1" smtClean="0">
                <a:solidFill>
                  <a:srgbClr val="7030A0"/>
                </a:solidFill>
              </a:rPr>
              <a:t>truyền</a:t>
            </a:r>
            <a:r>
              <a:rPr lang="en-US" sz="2800" dirty="0" smtClean="0">
                <a:solidFill>
                  <a:srgbClr val="7030A0"/>
                </a:solidFill>
              </a:rPr>
              <a:t> </a:t>
            </a:r>
            <a:r>
              <a:rPr lang="en-US" sz="2800" dirty="0" err="1" smtClean="0">
                <a:solidFill>
                  <a:srgbClr val="7030A0"/>
                </a:solidFill>
              </a:rPr>
              <a:t>hình</a:t>
            </a:r>
            <a:r>
              <a:rPr lang="en-US" sz="2800" dirty="0" smtClean="0">
                <a:solidFill>
                  <a:srgbClr val="7030A0"/>
                </a:solidFill>
              </a:rPr>
              <a:t> </a:t>
            </a:r>
            <a:r>
              <a:rPr lang="en-US" sz="2800" dirty="0" err="1" smtClean="0">
                <a:solidFill>
                  <a:srgbClr val="7030A0"/>
                </a:solidFill>
              </a:rPr>
              <a:t>Hà</a:t>
            </a:r>
            <a:r>
              <a:rPr lang="en-US" sz="2800" dirty="0" smtClean="0">
                <a:solidFill>
                  <a:srgbClr val="7030A0"/>
                </a:solidFill>
              </a:rPr>
              <a:t> </a:t>
            </a:r>
            <a:r>
              <a:rPr lang="en-US" sz="2800" dirty="0" err="1" smtClean="0">
                <a:solidFill>
                  <a:srgbClr val="7030A0"/>
                </a:solidFill>
              </a:rPr>
              <a:t>Nội</a:t>
            </a:r>
            <a:r>
              <a:rPr lang="en-US" sz="2800" dirty="0" smtClean="0">
                <a:solidFill>
                  <a:srgbClr val="7030A0"/>
                </a:solidFill>
              </a:rPr>
              <a:t>. </a:t>
            </a:r>
            <a:r>
              <a:rPr lang="en-US" sz="2800" dirty="0" err="1" smtClean="0">
                <a:solidFill>
                  <a:srgbClr val="7030A0"/>
                </a:solidFill>
              </a:rPr>
              <a:t>Từ</a:t>
            </a:r>
            <a:r>
              <a:rPr lang="en-US" sz="2800" dirty="0" smtClean="0">
                <a:solidFill>
                  <a:srgbClr val="7030A0"/>
                </a:solidFill>
              </a:rPr>
              <a:t> 8h45 </a:t>
            </a:r>
            <a:r>
              <a:rPr lang="en-US" sz="2800" dirty="0" err="1" smtClean="0">
                <a:solidFill>
                  <a:srgbClr val="7030A0"/>
                </a:solidFill>
              </a:rPr>
              <a:t>đến</a:t>
            </a:r>
            <a:r>
              <a:rPr lang="en-US" sz="2800" dirty="0" smtClean="0">
                <a:solidFill>
                  <a:srgbClr val="7030A0"/>
                </a:solidFill>
              </a:rPr>
              <a:t> 9h30, </a:t>
            </a:r>
            <a:r>
              <a:rPr lang="en-US" sz="2800" dirty="0" err="1" smtClean="0">
                <a:solidFill>
                  <a:srgbClr val="7030A0"/>
                </a:solidFill>
              </a:rPr>
              <a:t>các</a:t>
            </a:r>
            <a:r>
              <a:rPr lang="en-US" sz="2800" dirty="0" smtClean="0">
                <a:solidFill>
                  <a:srgbClr val="7030A0"/>
                </a:solidFill>
              </a:rPr>
              <a:t> con </a:t>
            </a:r>
            <a:r>
              <a:rPr lang="en-US" sz="2800" dirty="0" err="1" smtClean="0">
                <a:solidFill>
                  <a:srgbClr val="7030A0"/>
                </a:solidFill>
              </a:rPr>
              <a:t>vào</a:t>
            </a:r>
            <a:r>
              <a:rPr lang="en-US" sz="2800" dirty="0" smtClean="0">
                <a:solidFill>
                  <a:srgbClr val="7030A0"/>
                </a:solidFill>
              </a:rPr>
              <a:t> </a:t>
            </a:r>
            <a:r>
              <a:rPr lang="en-US" sz="2800" dirty="0" err="1" smtClean="0">
                <a:solidFill>
                  <a:srgbClr val="7030A0"/>
                </a:solidFill>
              </a:rPr>
              <a:t>phòng</a:t>
            </a:r>
            <a:r>
              <a:rPr lang="en-US" sz="2800" dirty="0" smtClean="0">
                <a:solidFill>
                  <a:srgbClr val="7030A0"/>
                </a:solidFill>
              </a:rPr>
              <a:t> zoom </a:t>
            </a:r>
            <a:r>
              <a:rPr lang="en-US" sz="2800" dirty="0" err="1" smtClean="0">
                <a:solidFill>
                  <a:srgbClr val="7030A0"/>
                </a:solidFill>
              </a:rPr>
              <a:t>để</a:t>
            </a:r>
            <a:r>
              <a:rPr lang="en-US" sz="2800" dirty="0" smtClean="0">
                <a:solidFill>
                  <a:srgbClr val="7030A0"/>
                </a:solidFill>
              </a:rPr>
              <a:t> GVCN </a:t>
            </a:r>
            <a:r>
              <a:rPr lang="en-US" sz="2800" dirty="0" err="1" smtClean="0">
                <a:solidFill>
                  <a:srgbClr val="7030A0"/>
                </a:solidFill>
              </a:rPr>
              <a:t>triển</a:t>
            </a:r>
            <a:r>
              <a:rPr lang="en-US" sz="2800" dirty="0" smtClean="0">
                <a:solidFill>
                  <a:srgbClr val="7030A0"/>
                </a:solidFill>
              </a:rPr>
              <a:t> </a:t>
            </a:r>
            <a:r>
              <a:rPr lang="en-US" sz="2800" dirty="0" err="1" smtClean="0">
                <a:solidFill>
                  <a:srgbClr val="7030A0"/>
                </a:solidFill>
              </a:rPr>
              <a:t>khai</a:t>
            </a:r>
            <a:r>
              <a:rPr lang="en-US" sz="2800" dirty="0" smtClean="0">
                <a:solidFill>
                  <a:srgbClr val="7030A0"/>
                </a:solidFill>
              </a:rPr>
              <a:t> </a:t>
            </a:r>
            <a:r>
              <a:rPr lang="en-US" sz="2800" dirty="0" err="1" smtClean="0">
                <a:solidFill>
                  <a:srgbClr val="7030A0"/>
                </a:solidFill>
              </a:rPr>
              <a:t>buổi</a:t>
            </a:r>
            <a:r>
              <a:rPr lang="en-US" sz="2800" dirty="0" smtClean="0">
                <a:solidFill>
                  <a:srgbClr val="7030A0"/>
                </a:solidFill>
              </a:rPr>
              <a:t> </a:t>
            </a:r>
            <a:r>
              <a:rPr lang="en-US" sz="2800" dirty="0" err="1" smtClean="0">
                <a:solidFill>
                  <a:srgbClr val="7030A0"/>
                </a:solidFill>
              </a:rPr>
              <a:t>sinh</a:t>
            </a:r>
            <a:r>
              <a:rPr lang="en-US" sz="2800" dirty="0" smtClean="0">
                <a:solidFill>
                  <a:srgbClr val="7030A0"/>
                </a:solidFill>
              </a:rPr>
              <a:t> </a:t>
            </a:r>
            <a:r>
              <a:rPr lang="en-US" sz="2800" dirty="0" err="1" smtClean="0">
                <a:solidFill>
                  <a:srgbClr val="7030A0"/>
                </a:solidFill>
              </a:rPr>
              <a:t>hoạt</a:t>
            </a:r>
            <a:r>
              <a:rPr lang="en-US" sz="2800" dirty="0" smtClean="0">
                <a:solidFill>
                  <a:srgbClr val="7030A0"/>
                </a:solidFill>
              </a:rPr>
              <a:t> </a:t>
            </a:r>
            <a:r>
              <a:rPr lang="en-US" sz="2800" dirty="0" err="1" smtClean="0">
                <a:solidFill>
                  <a:srgbClr val="7030A0"/>
                </a:solidFill>
              </a:rPr>
              <a:t>đầu</a:t>
            </a:r>
            <a:r>
              <a:rPr lang="en-US" sz="2800" dirty="0" smtClean="0">
                <a:solidFill>
                  <a:srgbClr val="7030A0"/>
                </a:solidFill>
              </a:rPr>
              <a:t> </a:t>
            </a:r>
            <a:r>
              <a:rPr lang="en-US" sz="2800" dirty="0" err="1" smtClean="0">
                <a:solidFill>
                  <a:srgbClr val="7030A0"/>
                </a:solidFill>
              </a:rPr>
              <a:t>năm</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Từ</a:t>
            </a:r>
            <a:r>
              <a:rPr lang="en-US" sz="2800" dirty="0" smtClean="0">
                <a:solidFill>
                  <a:srgbClr val="7030A0"/>
                </a:solidFill>
              </a:rPr>
              <a:t> </a:t>
            </a:r>
            <a:r>
              <a:rPr lang="en-US" sz="2800" dirty="0" err="1" smtClean="0">
                <a:solidFill>
                  <a:srgbClr val="7030A0"/>
                </a:solidFill>
              </a:rPr>
              <a:t>ngày</a:t>
            </a:r>
            <a:r>
              <a:rPr lang="en-US" sz="2800" dirty="0" smtClean="0">
                <a:solidFill>
                  <a:srgbClr val="7030A0"/>
                </a:solidFill>
              </a:rPr>
              <a:t> 6/9/2021, </a:t>
            </a:r>
            <a:r>
              <a:rPr lang="en-US" sz="2800" dirty="0" err="1" smtClean="0">
                <a:solidFill>
                  <a:srgbClr val="7030A0"/>
                </a:solidFill>
              </a:rPr>
              <a:t>các</a:t>
            </a:r>
            <a:r>
              <a:rPr lang="en-US" sz="2800" dirty="0" smtClean="0">
                <a:solidFill>
                  <a:srgbClr val="7030A0"/>
                </a:solidFill>
              </a:rPr>
              <a:t> con </a:t>
            </a:r>
            <a:r>
              <a:rPr lang="en-US" sz="2800" dirty="0" err="1" smtClean="0">
                <a:solidFill>
                  <a:srgbClr val="7030A0"/>
                </a:solidFill>
              </a:rPr>
              <a:t>bắt</a:t>
            </a:r>
            <a:r>
              <a:rPr lang="en-US" sz="2800" dirty="0" smtClean="0">
                <a:solidFill>
                  <a:srgbClr val="7030A0"/>
                </a:solidFill>
              </a:rPr>
              <a:t> </a:t>
            </a:r>
            <a:r>
              <a:rPr lang="en-US" sz="2800" dirty="0" err="1" smtClean="0">
                <a:solidFill>
                  <a:srgbClr val="7030A0"/>
                </a:solidFill>
              </a:rPr>
              <a:t>đầu</a:t>
            </a:r>
            <a:r>
              <a:rPr lang="en-US" sz="2800" dirty="0" smtClean="0">
                <a:solidFill>
                  <a:srgbClr val="7030A0"/>
                </a:solidFill>
              </a:rPr>
              <a:t> </a:t>
            </a:r>
            <a:r>
              <a:rPr lang="en-US" sz="2800" dirty="0" err="1" smtClean="0">
                <a:solidFill>
                  <a:srgbClr val="7030A0"/>
                </a:solidFill>
              </a:rPr>
              <a:t>học</a:t>
            </a:r>
            <a:r>
              <a:rPr lang="en-US" sz="2800" dirty="0" smtClean="0">
                <a:solidFill>
                  <a:srgbClr val="7030A0"/>
                </a:solidFill>
              </a:rPr>
              <a:t> </a:t>
            </a:r>
            <a:r>
              <a:rPr lang="en-US" sz="2800" dirty="0" err="1" smtClean="0">
                <a:solidFill>
                  <a:srgbClr val="7030A0"/>
                </a:solidFill>
              </a:rPr>
              <a:t>chương</a:t>
            </a:r>
            <a:r>
              <a:rPr lang="en-US" sz="2800" dirty="0" smtClean="0">
                <a:solidFill>
                  <a:srgbClr val="7030A0"/>
                </a:solidFill>
              </a:rPr>
              <a:t> </a:t>
            </a:r>
            <a:r>
              <a:rPr lang="en-US" sz="2800" dirty="0" err="1" smtClean="0">
                <a:solidFill>
                  <a:srgbClr val="7030A0"/>
                </a:solidFill>
              </a:rPr>
              <a:t>trình</a:t>
            </a:r>
            <a:r>
              <a:rPr lang="en-US" sz="2800" dirty="0" smtClean="0">
                <a:solidFill>
                  <a:srgbClr val="7030A0"/>
                </a:solidFill>
              </a:rPr>
              <a:t> </a:t>
            </a:r>
            <a:r>
              <a:rPr lang="en-US" sz="2800" dirty="0" err="1" smtClean="0">
                <a:solidFill>
                  <a:srgbClr val="7030A0"/>
                </a:solidFill>
              </a:rPr>
              <a:t>chính</a:t>
            </a:r>
            <a:r>
              <a:rPr lang="en-US" sz="2800" dirty="0" smtClean="0">
                <a:solidFill>
                  <a:srgbClr val="7030A0"/>
                </a:solidFill>
              </a:rPr>
              <a:t> </a:t>
            </a:r>
            <a:r>
              <a:rPr lang="en-US" sz="2800" dirty="0" err="1" smtClean="0">
                <a:solidFill>
                  <a:srgbClr val="7030A0"/>
                </a:solidFill>
              </a:rPr>
              <a:t>thức</a:t>
            </a:r>
            <a:r>
              <a:rPr lang="en-US" sz="2800" dirty="0" smtClean="0">
                <a:solidFill>
                  <a:srgbClr val="7030A0"/>
                </a:solidFill>
              </a:rPr>
              <a:t> </a:t>
            </a:r>
            <a:r>
              <a:rPr lang="en-US" sz="2800" dirty="0" err="1" smtClean="0">
                <a:solidFill>
                  <a:srgbClr val="7030A0"/>
                </a:solidFill>
              </a:rPr>
              <a:t>buổi</a:t>
            </a:r>
            <a:r>
              <a:rPr lang="en-US" sz="2800" dirty="0" smtClean="0">
                <a:solidFill>
                  <a:srgbClr val="7030A0"/>
                </a:solidFill>
              </a:rPr>
              <a:t> </a:t>
            </a:r>
            <a:r>
              <a:rPr lang="en-US" sz="2800" dirty="0" err="1" smtClean="0">
                <a:solidFill>
                  <a:srgbClr val="7030A0"/>
                </a:solidFill>
              </a:rPr>
              <a:t>sáng</a:t>
            </a:r>
            <a:r>
              <a:rPr lang="en-US" sz="2800" dirty="0" smtClean="0">
                <a:solidFill>
                  <a:srgbClr val="7030A0"/>
                </a:solidFill>
              </a:rPr>
              <a:t> </a:t>
            </a:r>
            <a:r>
              <a:rPr lang="en-US" sz="2800" dirty="0" err="1" smtClean="0">
                <a:solidFill>
                  <a:srgbClr val="7030A0"/>
                </a:solidFill>
              </a:rPr>
              <a:t>và</a:t>
            </a:r>
            <a:r>
              <a:rPr lang="en-US" sz="2800" dirty="0" smtClean="0">
                <a:solidFill>
                  <a:srgbClr val="7030A0"/>
                </a:solidFill>
              </a:rPr>
              <a:t> </a:t>
            </a:r>
            <a:r>
              <a:rPr lang="en-US" sz="2800" dirty="0" err="1" smtClean="0">
                <a:solidFill>
                  <a:srgbClr val="7030A0"/>
                </a:solidFill>
              </a:rPr>
              <a:t>học</a:t>
            </a:r>
            <a:r>
              <a:rPr lang="en-US" sz="2800" dirty="0" smtClean="0">
                <a:solidFill>
                  <a:srgbClr val="7030A0"/>
                </a:solidFill>
              </a:rPr>
              <a:t> </a:t>
            </a:r>
            <a:r>
              <a:rPr lang="en-US" sz="2800" dirty="0" err="1" smtClean="0">
                <a:solidFill>
                  <a:srgbClr val="7030A0"/>
                </a:solidFill>
              </a:rPr>
              <a:t>thêm</a:t>
            </a:r>
            <a:r>
              <a:rPr lang="en-US" sz="2800" dirty="0" smtClean="0">
                <a:solidFill>
                  <a:srgbClr val="7030A0"/>
                </a:solidFill>
              </a:rPr>
              <a:t> </a:t>
            </a:r>
            <a:r>
              <a:rPr lang="en-US" sz="2800" dirty="0" err="1" smtClean="0">
                <a:solidFill>
                  <a:srgbClr val="7030A0"/>
                </a:solidFill>
              </a:rPr>
              <a:t>buổi</a:t>
            </a:r>
            <a:r>
              <a:rPr lang="en-US" sz="2800" dirty="0" smtClean="0">
                <a:solidFill>
                  <a:srgbClr val="7030A0"/>
                </a:solidFill>
              </a:rPr>
              <a:t> </a:t>
            </a:r>
            <a:r>
              <a:rPr lang="en-US" sz="2800" dirty="0" err="1" smtClean="0">
                <a:solidFill>
                  <a:srgbClr val="7030A0"/>
                </a:solidFill>
              </a:rPr>
              <a:t>chiều</a:t>
            </a:r>
            <a:r>
              <a:rPr lang="en-US" sz="2800" dirty="0" smtClean="0">
                <a:solidFill>
                  <a:srgbClr val="7030A0"/>
                </a:solidFill>
              </a:rPr>
              <a:t>.</a:t>
            </a:r>
          </a:p>
          <a:p>
            <a:pPr algn="just"/>
            <a:r>
              <a:rPr lang="en-US" sz="2800" dirty="0" smtClean="0">
                <a:solidFill>
                  <a:srgbClr val="7030A0"/>
                </a:solidFill>
              </a:rPr>
              <a:t>- </a:t>
            </a:r>
            <a:r>
              <a:rPr lang="en-US" sz="2800" dirty="0" err="1" smtClean="0">
                <a:solidFill>
                  <a:srgbClr val="7030A0"/>
                </a:solidFill>
              </a:rPr>
              <a:t>Sáng</a:t>
            </a:r>
            <a:r>
              <a:rPr lang="en-US" sz="2800" dirty="0" smtClean="0">
                <a:solidFill>
                  <a:srgbClr val="7030A0"/>
                </a:solidFill>
              </a:rPr>
              <a:t> </a:t>
            </a:r>
            <a:r>
              <a:rPr lang="en-US" sz="2800" dirty="0" err="1" smtClean="0">
                <a:solidFill>
                  <a:srgbClr val="7030A0"/>
                </a:solidFill>
              </a:rPr>
              <a:t>thứ</a:t>
            </a:r>
            <a:r>
              <a:rPr lang="en-US" sz="2800" dirty="0" smtClean="0">
                <a:solidFill>
                  <a:srgbClr val="7030A0"/>
                </a:solidFill>
              </a:rPr>
              <a:t> 7 (</a:t>
            </a:r>
            <a:r>
              <a:rPr lang="en-US" sz="2800" dirty="0" err="1" smtClean="0">
                <a:solidFill>
                  <a:srgbClr val="7030A0"/>
                </a:solidFill>
              </a:rPr>
              <a:t>ngày</a:t>
            </a:r>
            <a:r>
              <a:rPr lang="en-US" sz="2800" dirty="0" smtClean="0">
                <a:solidFill>
                  <a:srgbClr val="7030A0"/>
                </a:solidFill>
              </a:rPr>
              <a:t> 4/9/2021), GVCN </a:t>
            </a:r>
            <a:r>
              <a:rPr lang="en-US" sz="2800" dirty="0" err="1" smtClean="0">
                <a:solidFill>
                  <a:srgbClr val="7030A0"/>
                </a:solidFill>
              </a:rPr>
              <a:t>sẽ</a:t>
            </a:r>
            <a:r>
              <a:rPr lang="en-US" sz="2800" dirty="0" smtClean="0">
                <a:solidFill>
                  <a:srgbClr val="7030A0"/>
                </a:solidFill>
              </a:rPr>
              <a:t> </a:t>
            </a:r>
            <a:r>
              <a:rPr lang="en-US" sz="2800" dirty="0" err="1" smtClean="0">
                <a:solidFill>
                  <a:srgbClr val="7030A0"/>
                </a:solidFill>
              </a:rPr>
              <a:t>gửi</a:t>
            </a:r>
            <a:r>
              <a:rPr lang="en-US" sz="2800" dirty="0" smtClean="0">
                <a:solidFill>
                  <a:srgbClr val="7030A0"/>
                </a:solidFill>
              </a:rPr>
              <a:t> TKB </a:t>
            </a:r>
            <a:r>
              <a:rPr lang="en-US" sz="2800" dirty="0" err="1" smtClean="0">
                <a:solidFill>
                  <a:srgbClr val="7030A0"/>
                </a:solidFill>
              </a:rPr>
              <a:t>cho</a:t>
            </a:r>
            <a:r>
              <a:rPr lang="en-US" sz="2800" dirty="0" smtClean="0">
                <a:solidFill>
                  <a:srgbClr val="7030A0"/>
                </a:solidFill>
              </a:rPr>
              <a:t> </a:t>
            </a:r>
            <a:r>
              <a:rPr lang="en-US" sz="2800" dirty="0" err="1" smtClean="0">
                <a:solidFill>
                  <a:srgbClr val="7030A0"/>
                </a:solidFill>
              </a:rPr>
              <a:t>các</a:t>
            </a:r>
            <a:r>
              <a:rPr lang="en-US" sz="2800" dirty="0" smtClean="0">
                <a:solidFill>
                  <a:srgbClr val="7030A0"/>
                </a:solidFill>
              </a:rPr>
              <a:t> con.</a:t>
            </a:r>
          </a:p>
          <a:p>
            <a:endParaRPr lang="en-US" sz="2900" dirty="0">
              <a:solidFill>
                <a:srgbClr val="7030A0"/>
              </a:solidFill>
            </a:endParaRPr>
          </a:p>
        </p:txBody>
      </p:sp>
    </p:spTree>
    <p:extLst>
      <p:ext uri="{BB962C8B-B14F-4D97-AF65-F5344CB8AC3E}">
        <p14:creationId xmlns:p14="http://schemas.microsoft.com/office/powerpoint/2010/main" val="381404741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097183" y="3957413"/>
            <a:ext cx="20386365" cy="1019318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6840" y="417217"/>
            <a:ext cx="8718320" cy="602356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5083" y="2057847"/>
            <a:ext cx="1434043" cy="3272711"/>
          </a:xfrm>
          <a:prstGeom prst="rect">
            <a:avLst/>
          </a:prstGeom>
        </p:spPr>
      </p:pic>
      <p:grpSp>
        <p:nvGrpSpPr>
          <p:cNvPr id="5" name="Group 5"/>
          <p:cNvGrpSpPr/>
          <p:nvPr/>
        </p:nvGrpSpPr>
        <p:grpSpPr>
          <a:xfrm>
            <a:off x="3178701" y="725491"/>
            <a:ext cx="5834599" cy="3907540"/>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8" name="TextBox 8"/>
          <p:cNvSpPr txBox="1"/>
          <p:nvPr/>
        </p:nvSpPr>
        <p:spPr>
          <a:xfrm>
            <a:off x="3459535" y="1618737"/>
            <a:ext cx="5604210" cy="1359346"/>
          </a:xfrm>
          <a:prstGeom prst="rect">
            <a:avLst/>
          </a:prstGeom>
        </p:spPr>
        <p:txBody>
          <a:bodyPr wrap="square" lIns="0" tIns="0" rIns="0" bIns="0" rtlCol="0" anchor="t">
            <a:spAutoFit/>
          </a:bodyPr>
          <a:lstStyle/>
          <a:p>
            <a:pPr algn="ctr">
              <a:lnSpc>
                <a:spcPts val="5324"/>
              </a:lnSpc>
            </a:pPr>
            <a:r>
              <a:rPr lang="en-US" sz="4436" dirty="0" err="1">
                <a:solidFill>
                  <a:srgbClr val="262A55"/>
                </a:solidFill>
                <a:latin typeface="Bahnschrift SemiCondensed" panose="020B0502040204020203" pitchFamily="34" charset="0"/>
              </a:rPr>
              <a:t>Nội</a:t>
            </a:r>
            <a:r>
              <a:rPr lang="en-US" sz="4436" dirty="0">
                <a:solidFill>
                  <a:srgbClr val="262A55"/>
                </a:solidFill>
                <a:latin typeface="Bahnschrift SemiCondensed" panose="020B0502040204020203" pitchFamily="34" charset="0"/>
              </a:rPr>
              <a:t> </a:t>
            </a:r>
            <a:r>
              <a:rPr lang="en-US" sz="4436" dirty="0" err="1">
                <a:solidFill>
                  <a:srgbClr val="262A55"/>
                </a:solidFill>
                <a:latin typeface="Bahnschrift SemiCondensed" panose="020B0502040204020203" pitchFamily="34" charset="0"/>
              </a:rPr>
              <a:t>quy</a:t>
            </a:r>
            <a:r>
              <a:rPr lang="en-US" sz="4436" dirty="0">
                <a:solidFill>
                  <a:srgbClr val="262A55"/>
                </a:solidFill>
                <a:latin typeface="Bahnschrift SemiCondensed" panose="020B0502040204020203" pitchFamily="34" charset="0"/>
              </a:rPr>
              <a:t> </a:t>
            </a:r>
            <a:r>
              <a:rPr lang="en-US" sz="4436" dirty="0" err="1">
                <a:solidFill>
                  <a:srgbClr val="262A55"/>
                </a:solidFill>
                <a:latin typeface="Bahnschrift SemiCondensed" panose="020B0502040204020203" pitchFamily="34" charset="0"/>
              </a:rPr>
              <a:t>t</a:t>
            </a:r>
            <a:r>
              <a:rPr lang="en-US" sz="4436" dirty="0" err="1" smtClean="0">
                <a:solidFill>
                  <a:srgbClr val="262A55"/>
                </a:solidFill>
                <a:latin typeface="Bahnschrift SemiCondensed" panose="020B0502040204020203" pitchFamily="34" charset="0"/>
              </a:rPr>
              <a:t>rong</a:t>
            </a:r>
            <a:r>
              <a:rPr lang="en-US" sz="4436" dirty="0" smtClean="0">
                <a:solidFill>
                  <a:srgbClr val="262A55"/>
                </a:solidFill>
                <a:latin typeface="Bahnschrift SemiCondensed" panose="020B0502040204020203" pitchFamily="34" charset="0"/>
              </a:rPr>
              <a:t> </a:t>
            </a:r>
            <a:r>
              <a:rPr lang="en-US" sz="4436" dirty="0" err="1">
                <a:solidFill>
                  <a:srgbClr val="262A55"/>
                </a:solidFill>
                <a:latin typeface="Bahnschrift SemiCondensed" panose="020B0502040204020203" pitchFamily="34" charset="0"/>
              </a:rPr>
              <a:t>Lớp</a:t>
            </a:r>
            <a:r>
              <a:rPr lang="en-US" sz="4436" dirty="0">
                <a:solidFill>
                  <a:srgbClr val="262A55"/>
                </a:solidFill>
                <a:latin typeface="Bahnschrift SemiCondensed" panose="020B0502040204020203" pitchFamily="34" charset="0"/>
              </a:rPr>
              <a:t> </a:t>
            </a:r>
            <a:r>
              <a:rPr lang="en-US" sz="4436" dirty="0" err="1">
                <a:solidFill>
                  <a:srgbClr val="262A55"/>
                </a:solidFill>
                <a:latin typeface="Bahnschrift SemiCondensed" panose="020B0502040204020203" pitchFamily="34" charset="0"/>
              </a:rPr>
              <a:t>học</a:t>
            </a:r>
            <a:endParaRPr lang="en-US" sz="4436" dirty="0">
              <a:solidFill>
                <a:srgbClr val="262A55"/>
              </a:solidFill>
              <a:latin typeface="Bahnschrift SemiCondensed" panose="020B0502040204020203" pitchFamily="34" charset="0"/>
            </a:endParaRPr>
          </a:p>
          <a:p>
            <a:pPr algn="ctr">
              <a:lnSpc>
                <a:spcPts val="5324"/>
              </a:lnSpc>
            </a:pPr>
            <a:r>
              <a:rPr lang="en-US" sz="4436" dirty="0" err="1">
                <a:solidFill>
                  <a:srgbClr val="262A55"/>
                </a:solidFill>
                <a:latin typeface="Bahnschrift SemiCondensed" panose="020B0502040204020203" pitchFamily="34" charset="0"/>
              </a:rPr>
              <a:t>Trực</a:t>
            </a:r>
            <a:r>
              <a:rPr lang="en-US" sz="4436" dirty="0">
                <a:solidFill>
                  <a:srgbClr val="262A55"/>
                </a:solidFill>
                <a:latin typeface="Bahnschrift SemiCondensed" panose="020B0502040204020203" pitchFamily="34" charset="0"/>
              </a:rPr>
              <a:t> </a:t>
            </a:r>
            <a:r>
              <a:rPr lang="en-US" sz="4436" dirty="0" err="1">
                <a:solidFill>
                  <a:srgbClr val="262A55"/>
                </a:solidFill>
                <a:latin typeface="Bahnschrift SemiCondensed" panose="020B0502040204020203" pitchFamily="34" charset="0"/>
              </a:rPr>
              <a:t>tuyến</a:t>
            </a:r>
            <a:endParaRPr lang="en-US" sz="4436" dirty="0">
              <a:solidFill>
                <a:srgbClr val="262A55"/>
              </a:solidFill>
              <a:latin typeface="Bahnschrift SemiCondensed" panose="020B0502040204020203" pitchFamily="34" charset="0"/>
            </a:endParaRP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455160" y="2211988"/>
            <a:ext cx="4442607" cy="296443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400">
            <a:off x="9429634" y="644340"/>
            <a:ext cx="576117" cy="688835"/>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3414" flipH="1">
            <a:off x="2095459" y="2912123"/>
            <a:ext cx="597141" cy="7139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1818414" y="672993"/>
            <a:ext cx="14764303" cy="17351211"/>
          </a:xfrm>
          <a:prstGeom prst="rect">
            <a:avLst/>
          </a:prstGeom>
        </p:spPr>
      </p:pic>
      <p:sp>
        <p:nvSpPr>
          <p:cNvPr id="4" name="TextBox 4"/>
          <p:cNvSpPr txBox="1"/>
          <p:nvPr/>
        </p:nvSpPr>
        <p:spPr>
          <a:xfrm>
            <a:off x="4990538" y="1292751"/>
            <a:ext cx="6196955" cy="698012"/>
          </a:xfrm>
          <a:prstGeom prst="rect">
            <a:avLst/>
          </a:prstGeom>
        </p:spPr>
        <p:txBody>
          <a:bodyPr lIns="0" tIns="0" rIns="0" bIns="0" rtlCol="0" anchor="t">
            <a:spAutoFit/>
          </a:bodyPr>
          <a:lstStyle/>
          <a:p>
            <a:pPr>
              <a:lnSpc>
                <a:spcPts val="5760"/>
              </a:lnSpc>
            </a:pPr>
            <a:r>
              <a:rPr lang="en-US" sz="4800" b="1" dirty="0">
                <a:solidFill>
                  <a:srgbClr val="F8F5EF"/>
                </a:solidFill>
                <a:latin typeface="Baloo Bold"/>
              </a:rPr>
              <a:t>ĐÚNG GIỜ</a:t>
            </a:r>
          </a:p>
        </p:txBody>
      </p:sp>
      <p:sp>
        <p:nvSpPr>
          <p:cNvPr id="6" name="TextBox 6"/>
          <p:cNvSpPr txBox="1"/>
          <p:nvPr/>
        </p:nvSpPr>
        <p:spPr>
          <a:xfrm>
            <a:off x="4990538" y="5006008"/>
            <a:ext cx="6196955" cy="1543692"/>
          </a:xfrm>
          <a:prstGeom prst="rect">
            <a:avLst/>
          </a:prstGeom>
        </p:spPr>
        <p:txBody>
          <a:bodyPr lIns="0" tIns="0" rIns="0" bIns="0" rtlCol="0" anchor="t">
            <a:spAutoFit/>
          </a:bodyPr>
          <a:lstStyle/>
          <a:p>
            <a:pPr>
              <a:lnSpc>
                <a:spcPts val="2427"/>
              </a:lnSpc>
            </a:pPr>
            <a:r>
              <a:rPr lang="en-US" sz="2800" dirty="0" err="1">
                <a:solidFill>
                  <a:srgbClr val="262A55"/>
                </a:solidFill>
                <a:latin typeface="Nunito"/>
              </a:rPr>
              <a:t>Hãy</a:t>
            </a:r>
            <a:r>
              <a:rPr lang="en-US" sz="2800" dirty="0">
                <a:solidFill>
                  <a:srgbClr val="262A55"/>
                </a:solidFill>
                <a:latin typeface="Nunito"/>
              </a:rPr>
              <a:t> </a:t>
            </a:r>
            <a:r>
              <a:rPr lang="en-US" sz="2800" dirty="0" err="1">
                <a:solidFill>
                  <a:srgbClr val="262A55"/>
                </a:solidFill>
                <a:latin typeface="Nunito"/>
              </a:rPr>
              <a:t>tận</a:t>
            </a:r>
            <a:r>
              <a:rPr lang="en-US" sz="2800" dirty="0">
                <a:solidFill>
                  <a:srgbClr val="262A55"/>
                </a:solidFill>
                <a:latin typeface="Nunito"/>
              </a:rPr>
              <a:t> </a:t>
            </a:r>
            <a:r>
              <a:rPr lang="en-US" sz="2800" dirty="0" err="1">
                <a:solidFill>
                  <a:srgbClr val="262A55"/>
                </a:solidFill>
                <a:latin typeface="Nunito"/>
              </a:rPr>
              <a:t>dụng</a:t>
            </a:r>
            <a:r>
              <a:rPr lang="en-US" sz="2800" dirty="0">
                <a:solidFill>
                  <a:srgbClr val="262A55"/>
                </a:solidFill>
                <a:latin typeface="Nunito"/>
              </a:rPr>
              <a:t> </a:t>
            </a:r>
            <a:r>
              <a:rPr lang="en-US" sz="2800" dirty="0" err="1">
                <a:solidFill>
                  <a:srgbClr val="262A55"/>
                </a:solidFill>
                <a:latin typeface="Nunito"/>
              </a:rPr>
              <a:t>tối</a:t>
            </a:r>
            <a:r>
              <a:rPr lang="en-US" sz="2800" dirty="0">
                <a:solidFill>
                  <a:srgbClr val="262A55"/>
                </a:solidFill>
                <a:latin typeface="Nunito"/>
              </a:rPr>
              <a:t> </a:t>
            </a:r>
            <a:r>
              <a:rPr lang="en-US" sz="2800" dirty="0" err="1">
                <a:solidFill>
                  <a:srgbClr val="262A55"/>
                </a:solidFill>
                <a:latin typeface="Nunito"/>
              </a:rPr>
              <a:t>đa</a:t>
            </a:r>
            <a:r>
              <a:rPr lang="en-US" sz="2800" dirty="0">
                <a:solidFill>
                  <a:srgbClr val="262A55"/>
                </a:solidFill>
                <a:latin typeface="Nunito"/>
              </a:rPr>
              <a:t> </a:t>
            </a:r>
            <a:r>
              <a:rPr lang="en-US" sz="2800" dirty="0" err="1">
                <a:solidFill>
                  <a:srgbClr val="262A55"/>
                </a:solidFill>
                <a:latin typeface="Nunito"/>
              </a:rPr>
              <a:t>các</a:t>
            </a:r>
            <a:r>
              <a:rPr lang="en-US" sz="2800" dirty="0">
                <a:solidFill>
                  <a:srgbClr val="262A55"/>
                </a:solidFill>
                <a:latin typeface="Nunito"/>
              </a:rPr>
              <a:t> </a:t>
            </a:r>
            <a:r>
              <a:rPr lang="en-US" sz="2800" dirty="0" err="1">
                <a:solidFill>
                  <a:srgbClr val="262A55"/>
                </a:solidFill>
                <a:latin typeface="Nunito"/>
              </a:rPr>
              <a:t>buổi</a:t>
            </a:r>
            <a:r>
              <a:rPr lang="en-US" sz="2800" dirty="0">
                <a:solidFill>
                  <a:srgbClr val="262A55"/>
                </a:solidFill>
                <a:latin typeface="Nunito"/>
              </a:rPr>
              <a:t> </a:t>
            </a:r>
            <a:r>
              <a:rPr lang="en-US" sz="2800" dirty="0" err="1">
                <a:solidFill>
                  <a:srgbClr val="262A55"/>
                </a:solidFill>
                <a:latin typeface="Nunito"/>
              </a:rPr>
              <a:t>học</a:t>
            </a:r>
            <a:r>
              <a:rPr lang="en-US" sz="2800" dirty="0">
                <a:solidFill>
                  <a:srgbClr val="262A55"/>
                </a:solidFill>
                <a:latin typeface="Nunito"/>
              </a:rPr>
              <a:t> </a:t>
            </a:r>
            <a:r>
              <a:rPr lang="en-US" sz="2800" dirty="0" err="1">
                <a:solidFill>
                  <a:srgbClr val="262A55"/>
                </a:solidFill>
                <a:latin typeface="Nunito"/>
              </a:rPr>
              <a:t>của</a:t>
            </a:r>
            <a:r>
              <a:rPr lang="en-US" sz="2800" dirty="0">
                <a:solidFill>
                  <a:srgbClr val="262A55"/>
                </a:solidFill>
                <a:latin typeface="Nunito"/>
              </a:rPr>
              <a:t> </a:t>
            </a:r>
            <a:r>
              <a:rPr lang="en-US" sz="2800" dirty="0" err="1">
                <a:solidFill>
                  <a:srgbClr val="262A55"/>
                </a:solidFill>
                <a:latin typeface="Nunito"/>
              </a:rPr>
              <a:t>chúng</a:t>
            </a:r>
            <a:r>
              <a:rPr lang="en-US" sz="2800" dirty="0">
                <a:solidFill>
                  <a:srgbClr val="262A55"/>
                </a:solidFill>
                <a:latin typeface="Nunito"/>
              </a:rPr>
              <a:t> ta. Di </a:t>
            </a:r>
            <a:r>
              <a:rPr lang="en-US" sz="2800" dirty="0" err="1">
                <a:solidFill>
                  <a:srgbClr val="262A55"/>
                </a:solidFill>
                <a:latin typeface="Nunito"/>
              </a:rPr>
              <a:t>chuyển</a:t>
            </a:r>
            <a:r>
              <a:rPr lang="en-US" sz="2800" dirty="0">
                <a:solidFill>
                  <a:srgbClr val="262A55"/>
                </a:solidFill>
                <a:latin typeface="Nunito"/>
              </a:rPr>
              <a:t> </a:t>
            </a:r>
            <a:r>
              <a:rPr lang="en-US" sz="2800" dirty="0" err="1">
                <a:solidFill>
                  <a:srgbClr val="262A55"/>
                </a:solidFill>
                <a:latin typeface="Nunito"/>
              </a:rPr>
              <a:t>đến</a:t>
            </a:r>
            <a:r>
              <a:rPr lang="en-US" sz="2800" dirty="0">
                <a:solidFill>
                  <a:srgbClr val="262A55"/>
                </a:solidFill>
                <a:latin typeface="Nunito"/>
              </a:rPr>
              <a:t> </a:t>
            </a:r>
            <a:r>
              <a:rPr lang="en-US" sz="2800" dirty="0" err="1">
                <a:solidFill>
                  <a:srgbClr val="262A55"/>
                </a:solidFill>
                <a:latin typeface="Nunito"/>
              </a:rPr>
              <a:t>góc</a:t>
            </a:r>
            <a:r>
              <a:rPr lang="en-US" sz="2800" dirty="0">
                <a:solidFill>
                  <a:srgbClr val="262A55"/>
                </a:solidFill>
                <a:latin typeface="Nunito"/>
              </a:rPr>
              <a:t> </a:t>
            </a:r>
            <a:r>
              <a:rPr lang="en-US" sz="2800" dirty="0" err="1">
                <a:solidFill>
                  <a:srgbClr val="262A55"/>
                </a:solidFill>
                <a:latin typeface="Nunito"/>
              </a:rPr>
              <a:t>học</a:t>
            </a:r>
            <a:r>
              <a:rPr lang="en-US" sz="2800" dirty="0">
                <a:solidFill>
                  <a:srgbClr val="262A55"/>
                </a:solidFill>
                <a:latin typeface="Nunito"/>
              </a:rPr>
              <a:t> </a:t>
            </a:r>
            <a:r>
              <a:rPr lang="en-US" sz="2800" dirty="0" err="1">
                <a:solidFill>
                  <a:srgbClr val="262A55"/>
                </a:solidFill>
                <a:latin typeface="Nunito"/>
              </a:rPr>
              <a:t>tập</a:t>
            </a:r>
            <a:r>
              <a:rPr lang="en-US" sz="2800" dirty="0">
                <a:solidFill>
                  <a:srgbClr val="262A55"/>
                </a:solidFill>
                <a:latin typeface="Nunito"/>
              </a:rPr>
              <a:t> </a:t>
            </a:r>
            <a:r>
              <a:rPr lang="en-US" sz="2800" dirty="0" err="1">
                <a:solidFill>
                  <a:srgbClr val="262A55"/>
                </a:solidFill>
                <a:latin typeface="Nunito"/>
              </a:rPr>
              <a:t>một</a:t>
            </a:r>
            <a:r>
              <a:rPr lang="en-US" sz="2800" dirty="0">
                <a:solidFill>
                  <a:srgbClr val="262A55"/>
                </a:solidFill>
                <a:latin typeface="Nunito"/>
              </a:rPr>
              <a:t> </a:t>
            </a:r>
            <a:r>
              <a:rPr lang="en-US" sz="2800" dirty="0" err="1">
                <a:solidFill>
                  <a:srgbClr val="262A55"/>
                </a:solidFill>
                <a:latin typeface="Nunito"/>
              </a:rPr>
              <a:t>vài</a:t>
            </a:r>
            <a:r>
              <a:rPr lang="en-US" sz="2800" dirty="0">
                <a:solidFill>
                  <a:srgbClr val="262A55"/>
                </a:solidFill>
                <a:latin typeface="Nunito"/>
              </a:rPr>
              <a:t> </a:t>
            </a:r>
            <a:r>
              <a:rPr lang="en-US" sz="2800" dirty="0" err="1">
                <a:solidFill>
                  <a:srgbClr val="262A55"/>
                </a:solidFill>
                <a:latin typeface="Nunito"/>
              </a:rPr>
              <a:t>phút</a:t>
            </a:r>
            <a:r>
              <a:rPr lang="en-US" sz="2800" dirty="0">
                <a:solidFill>
                  <a:srgbClr val="262A55"/>
                </a:solidFill>
                <a:latin typeface="Nunito"/>
              </a:rPr>
              <a:t> </a:t>
            </a:r>
            <a:r>
              <a:rPr lang="en-US" sz="2800" dirty="0" err="1">
                <a:solidFill>
                  <a:srgbClr val="262A55"/>
                </a:solidFill>
                <a:latin typeface="Nunito"/>
              </a:rPr>
              <a:t>trước</a:t>
            </a:r>
            <a:r>
              <a:rPr lang="en-US" sz="2800" dirty="0">
                <a:solidFill>
                  <a:srgbClr val="262A55"/>
                </a:solidFill>
                <a:latin typeface="Nunito"/>
              </a:rPr>
              <a:t> </a:t>
            </a:r>
            <a:r>
              <a:rPr lang="en-US" sz="2800" dirty="0" err="1">
                <a:solidFill>
                  <a:srgbClr val="262A55"/>
                </a:solidFill>
                <a:latin typeface="Nunito"/>
              </a:rPr>
              <a:t>giờ</a:t>
            </a:r>
            <a:r>
              <a:rPr lang="en-US" sz="2800" dirty="0">
                <a:solidFill>
                  <a:srgbClr val="262A55"/>
                </a:solidFill>
                <a:latin typeface="Nunito"/>
              </a:rPr>
              <a:t> </a:t>
            </a:r>
            <a:r>
              <a:rPr lang="en-US" sz="2800" dirty="0" err="1">
                <a:solidFill>
                  <a:srgbClr val="262A55"/>
                </a:solidFill>
                <a:latin typeface="Nunito"/>
              </a:rPr>
              <a:t>vào</a:t>
            </a:r>
            <a:r>
              <a:rPr lang="en-US" sz="2800" dirty="0">
                <a:solidFill>
                  <a:srgbClr val="262A55"/>
                </a:solidFill>
                <a:latin typeface="Nunito"/>
              </a:rPr>
              <a:t> </a:t>
            </a:r>
            <a:r>
              <a:rPr lang="en-US" sz="2800" dirty="0" err="1">
                <a:solidFill>
                  <a:srgbClr val="262A55"/>
                </a:solidFill>
                <a:latin typeface="Nunito"/>
              </a:rPr>
              <a:t>lớp</a:t>
            </a:r>
            <a:r>
              <a:rPr lang="en-US" sz="2800" dirty="0">
                <a:solidFill>
                  <a:srgbClr val="262A55"/>
                </a:solidFill>
                <a:latin typeface="Nunito"/>
              </a:rPr>
              <a: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đảm</a:t>
            </a:r>
            <a:r>
              <a:rPr lang="en-US" sz="2800" dirty="0">
                <a:solidFill>
                  <a:srgbClr val="262A55"/>
                </a:solidFill>
                <a:latin typeface="Nunito"/>
              </a:rPr>
              <a:t> </a:t>
            </a:r>
            <a:r>
              <a:rPr lang="en-US" sz="2800" dirty="0" err="1">
                <a:solidFill>
                  <a:srgbClr val="262A55"/>
                </a:solidFill>
                <a:latin typeface="Nunito"/>
              </a:rPr>
              <a:t>bảo</a:t>
            </a:r>
            <a:r>
              <a:rPr lang="en-US" sz="2800" dirty="0">
                <a:solidFill>
                  <a:srgbClr val="262A55"/>
                </a:solidFill>
                <a:latin typeface="Nunito"/>
              </a:rPr>
              <a:t> </a:t>
            </a:r>
            <a:r>
              <a:rPr lang="en-US" sz="2800" dirty="0" err="1">
                <a:solidFill>
                  <a:srgbClr val="262A55"/>
                </a:solidFill>
                <a:latin typeface="Nunito"/>
              </a:rPr>
              <a:t>kết</a:t>
            </a:r>
            <a:r>
              <a:rPr lang="en-US" sz="2800" dirty="0">
                <a:solidFill>
                  <a:srgbClr val="262A55"/>
                </a:solidFill>
                <a:latin typeface="Nunito"/>
              </a:rPr>
              <a:t> </a:t>
            </a:r>
            <a:r>
              <a:rPr lang="en-US" sz="2800" dirty="0" err="1">
                <a:solidFill>
                  <a:srgbClr val="262A55"/>
                </a:solidFill>
                <a:latin typeface="Nunito"/>
              </a:rPr>
              <a:t>nối</a:t>
            </a:r>
            <a:r>
              <a:rPr lang="en-US" sz="2800" dirty="0">
                <a:solidFill>
                  <a:srgbClr val="262A55"/>
                </a:solidFill>
                <a:latin typeface="Nunito"/>
              </a:rPr>
              <a:t> internet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máy</a:t>
            </a:r>
            <a:r>
              <a:rPr lang="en-US" sz="2800" dirty="0">
                <a:solidFill>
                  <a:srgbClr val="262A55"/>
                </a:solidFill>
                <a:latin typeface="Nunito"/>
              </a:rPr>
              <a:t> </a:t>
            </a:r>
            <a:r>
              <a:rPr lang="en-US" sz="2800" dirty="0" err="1">
                <a:solidFill>
                  <a:srgbClr val="262A55"/>
                </a:solidFill>
                <a:latin typeface="Nunito"/>
              </a:rPr>
              <a:t>tính</a:t>
            </a:r>
            <a:r>
              <a:rPr lang="en-US" sz="2800" dirty="0">
                <a:solidFill>
                  <a:srgbClr val="262A55"/>
                </a:solidFill>
                <a:latin typeface="Nunito"/>
              </a:rPr>
              <a:t> </a:t>
            </a:r>
            <a:r>
              <a:rPr lang="en-US" sz="2800" dirty="0" err="1">
                <a:solidFill>
                  <a:srgbClr val="262A55"/>
                </a:solidFill>
                <a:latin typeface="Nunito"/>
              </a:rPr>
              <a:t>của</a:t>
            </a:r>
            <a:r>
              <a:rPr lang="en-US" sz="2800" dirty="0">
                <a:solidFill>
                  <a:srgbClr val="262A55"/>
                </a:solidFill>
                <a:latin typeface="Nunito"/>
              </a:rPr>
              <a:t> </a:t>
            </a:r>
            <a:r>
              <a:rPr lang="en-US" sz="2800" dirty="0" err="1">
                <a:solidFill>
                  <a:srgbClr val="262A55"/>
                </a:solidFill>
                <a:latin typeface="Nunito"/>
              </a:rPr>
              <a:t>các</a:t>
            </a:r>
            <a:r>
              <a:rPr lang="en-US" sz="2800" dirty="0">
                <a:solidFill>
                  <a:srgbClr val="262A55"/>
                </a:solidFill>
                <a:latin typeface="Nunito"/>
              </a:rPr>
              <a:t> </a:t>
            </a:r>
            <a:r>
              <a:rPr lang="en-US" sz="2800" dirty="0" smtClean="0">
                <a:solidFill>
                  <a:srgbClr val="262A55"/>
                </a:solidFill>
                <a:latin typeface="Nunito"/>
              </a:rPr>
              <a:t>con </a:t>
            </a:r>
            <a:r>
              <a:rPr lang="en-US" sz="2800" dirty="0" err="1">
                <a:solidFill>
                  <a:srgbClr val="262A55"/>
                </a:solidFill>
                <a:latin typeface="Nunito"/>
              </a:rPr>
              <a:t>hoạt</a:t>
            </a:r>
            <a:r>
              <a:rPr lang="en-US" sz="2800" dirty="0">
                <a:solidFill>
                  <a:srgbClr val="262A55"/>
                </a:solidFill>
                <a:latin typeface="Nunito"/>
              </a:rPr>
              <a:t> </a:t>
            </a:r>
            <a:r>
              <a:rPr lang="en-US" sz="2800" dirty="0" err="1">
                <a:solidFill>
                  <a:srgbClr val="262A55"/>
                </a:solidFill>
                <a:latin typeface="Nunito"/>
              </a:rPr>
              <a:t>động</a:t>
            </a:r>
            <a:r>
              <a:rPr lang="en-US" sz="2800" dirty="0">
                <a:solidFill>
                  <a:srgbClr val="262A55"/>
                </a:solidFill>
                <a:latin typeface="Nunito"/>
              </a:rPr>
              <a:t> </a:t>
            </a:r>
            <a:r>
              <a:rPr lang="en-US" sz="2800" dirty="0" err="1">
                <a:solidFill>
                  <a:srgbClr val="262A55"/>
                </a:solidFill>
                <a:latin typeface="Nunito"/>
              </a:rPr>
              <a:t>tốt</a:t>
            </a:r>
            <a:r>
              <a:rPr lang="en-US" sz="2800" dirty="0">
                <a:solidFill>
                  <a:srgbClr val="262A55"/>
                </a:solidFill>
                <a:latin typeface="Nunito"/>
              </a:rPr>
              <a:t>.</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8281" y="841801"/>
            <a:ext cx="3293585" cy="510273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36316">
            <a:off x="3294641" y="1236546"/>
            <a:ext cx="634580" cy="444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88495">
            <a:off x="590730" y="2469049"/>
            <a:ext cx="634580" cy="444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6448">
            <a:off x="-3459594" y="-1009793"/>
            <a:ext cx="14764303" cy="17351211"/>
          </a:xfrm>
          <a:prstGeom prst="rect">
            <a:avLst/>
          </a:prstGeom>
        </p:spPr>
      </p:pic>
      <p:sp>
        <p:nvSpPr>
          <p:cNvPr id="4" name="TextBox 4"/>
          <p:cNvSpPr txBox="1"/>
          <p:nvPr/>
        </p:nvSpPr>
        <p:spPr>
          <a:xfrm>
            <a:off x="-984737" y="672648"/>
            <a:ext cx="6660156" cy="1282402"/>
          </a:xfrm>
          <a:prstGeom prst="rect">
            <a:avLst/>
          </a:prstGeom>
        </p:spPr>
        <p:txBody>
          <a:bodyPr wrap="square" lIns="0" tIns="0" rIns="0" bIns="0" rtlCol="0" anchor="t">
            <a:spAutoFit/>
          </a:bodyPr>
          <a:lstStyle/>
          <a:p>
            <a:pPr algn="ctr">
              <a:lnSpc>
                <a:spcPts val="5040"/>
              </a:lnSpc>
            </a:pPr>
            <a:r>
              <a:rPr lang="en-US" sz="4200" b="1" dirty="0">
                <a:solidFill>
                  <a:srgbClr val="FA7A4A"/>
                </a:solidFill>
                <a:latin typeface="#9Slide03 AmpleSoft Bold" panose="02000000000000000000" pitchFamily="2" charset="0"/>
              </a:rPr>
              <a:t>CHUẨN BỊ TỐT TRƯỚC KHI VÀO LỚP</a:t>
            </a:r>
          </a:p>
        </p:txBody>
      </p:sp>
      <p:sp>
        <p:nvSpPr>
          <p:cNvPr id="6" name="TextBox 6"/>
          <p:cNvSpPr txBox="1"/>
          <p:nvPr/>
        </p:nvSpPr>
        <p:spPr>
          <a:xfrm>
            <a:off x="76512" y="3229931"/>
            <a:ext cx="7091830" cy="1863139"/>
          </a:xfrm>
          <a:prstGeom prst="rect">
            <a:avLst/>
          </a:prstGeom>
        </p:spPr>
        <p:txBody>
          <a:bodyPr wrap="square" lIns="0" tIns="0" rIns="0" bIns="0" rtlCol="0" anchor="t">
            <a:spAutoFit/>
          </a:bodyPr>
          <a:lstStyle/>
          <a:p>
            <a:pPr>
              <a:lnSpc>
                <a:spcPts val="2427"/>
              </a:lnSpc>
            </a:pPr>
            <a:r>
              <a:rPr lang="en-US" sz="3200" dirty="0" err="1">
                <a:solidFill>
                  <a:srgbClr val="262A55"/>
                </a:solidFill>
              </a:rPr>
              <a:t>Hãy</a:t>
            </a:r>
            <a:r>
              <a:rPr lang="en-US" sz="3200" dirty="0">
                <a:solidFill>
                  <a:srgbClr val="262A55"/>
                </a:solidFill>
              </a:rPr>
              <a:t> </a:t>
            </a:r>
            <a:r>
              <a:rPr lang="en-US" sz="3200" dirty="0" err="1">
                <a:solidFill>
                  <a:srgbClr val="262A55"/>
                </a:solidFill>
              </a:rPr>
              <a:t>đảm</a:t>
            </a:r>
            <a:r>
              <a:rPr lang="en-US" sz="3200" dirty="0">
                <a:solidFill>
                  <a:srgbClr val="262A55"/>
                </a:solidFill>
              </a:rPr>
              <a:t> </a:t>
            </a:r>
            <a:r>
              <a:rPr lang="en-US" sz="3200" dirty="0" err="1">
                <a:solidFill>
                  <a:srgbClr val="262A55"/>
                </a:solidFill>
              </a:rPr>
              <a:t>bảo</a:t>
            </a:r>
            <a:r>
              <a:rPr lang="en-US" sz="3200" dirty="0">
                <a:solidFill>
                  <a:srgbClr val="262A55"/>
                </a:solidFill>
              </a:rPr>
              <a:t> </a:t>
            </a:r>
            <a:r>
              <a:rPr lang="en-US" sz="3200" dirty="0" err="1" smtClean="0">
                <a:solidFill>
                  <a:srgbClr val="262A55"/>
                </a:solidFill>
              </a:rPr>
              <a:t>các</a:t>
            </a:r>
            <a:r>
              <a:rPr lang="en-US" sz="3200" dirty="0" smtClean="0">
                <a:solidFill>
                  <a:srgbClr val="262A55"/>
                </a:solidFill>
              </a:rPr>
              <a:t> con </a:t>
            </a:r>
            <a:r>
              <a:rPr lang="en-US" sz="3200" dirty="0" err="1">
                <a:solidFill>
                  <a:srgbClr val="262A55"/>
                </a:solidFill>
              </a:rPr>
              <a:t>đã</a:t>
            </a:r>
            <a:r>
              <a:rPr lang="en-US" sz="3200" dirty="0">
                <a:solidFill>
                  <a:srgbClr val="262A55"/>
                </a:solidFill>
              </a:rPr>
              <a:t> </a:t>
            </a:r>
            <a:r>
              <a:rPr lang="en-US" sz="3200" dirty="0" err="1">
                <a:solidFill>
                  <a:srgbClr val="262A55"/>
                </a:solidFill>
              </a:rPr>
              <a:t>sắp</a:t>
            </a:r>
            <a:r>
              <a:rPr lang="en-US" sz="3200" dirty="0">
                <a:solidFill>
                  <a:srgbClr val="262A55"/>
                </a:solidFill>
              </a:rPr>
              <a:t> </a:t>
            </a:r>
            <a:r>
              <a:rPr lang="en-US" sz="3200" dirty="0" err="1">
                <a:solidFill>
                  <a:srgbClr val="262A55"/>
                </a:solidFill>
              </a:rPr>
              <a:t>sẵn</a:t>
            </a:r>
            <a:r>
              <a:rPr lang="en-US" sz="3200" dirty="0">
                <a:solidFill>
                  <a:srgbClr val="262A55"/>
                </a:solidFill>
              </a:rPr>
              <a:t> </a:t>
            </a:r>
            <a:r>
              <a:rPr lang="en-US" sz="3200" dirty="0" err="1">
                <a:solidFill>
                  <a:srgbClr val="262A55"/>
                </a:solidFill>
              </a:rPr>
              <a:t>đồ</a:t>
            </a:r>
            <a:r>
              <a:rPr lang="en-US" sz="3200" dirty="0">
                <a:solidFill>
                  <a:srgbClr val="262A55"/>
                </a:solidFill>
              </a:rPr>
              <a:t> </a:t>
            </a:r>
            <a:r>
              <a:rPr lang="en-US" sz="3200" dirty="0" err="1">
                <a:solidFill>
                  <a:srgbClr val="262A55"/>
                </a:solidFill>
              </a:rPr>
              <a:t>dùng</a:t>
            </a:r>
            <a:r>
              <a:rPr lang="en-US" sz="3200" dirty="0">
                <a:solidFill>
                  <a:srgbClr val="262A55"/>
                </a:solidFill>
              </a:rPr>
              <a:t> </a:t>
            </a:r>
            <a:r>
              <a:rPr lang="en-US" sz="3200" dirty="0" err="1">
                <a:solidFill>
                  <a:srgbClr val="262A55"/>
                </a:solidFill>
              </a:rPr>
              <a:t>cần</a:t>
            </a:r>
            <a:r>
              <a:rPr lang="en-US" sz="3200" dirty="0">
                <a:solidFill>
                  <a:srgbClr val="262A55"/>
                </a:solidFill>
              </a:rPr>
              <a:t> </a:t>
            </a:r>
            <a:r>
              <a:rPr lang="en-US" sz="3200" dirty="0" err="1">
                <a:solidFill>
                  <a:srgbClr val="262A55"/>
                </a:solidFill>
              </a:rPr>
              <a:t>thiết</a:t>
            </a:r>
            <a:r>
              <a:rPr lang="en-US" sz="3200" dirty="0">
                <a:solidFill>
                  <a:srgbClr val="262A55"/>
                </a:solidFill>
              </a:rPr>
              <a:t> </a:t>
            </a:r>
            <a:r>
              <a:rPr lang="en-US" sz="3200" dirty="0" err="1">
                <a:solidFill>
                  <a:srgbClr val="262A55"/>
                </a:solidFill>
              </a:rPr>
              <a:t>trước</a:t>
            </a:r>
            <a:r>
              <a:rPr lang="en-US" sz="3200" dirty="0">
                <a:solidFill>
                  <a:srgbClr val="262A55"/>
                </a:solidFill>
              </a:rPr>
              <a:t> </a:t>
            </a:r>
            <a:r>
              <a:rPr lang="en-US" sz="3200" dirty="0" err="1">
                <a:solidFill>
                  <a:srgbClr val="262A55"/>
                </a:solidFill>
              </a:rPr>
              <a:t>khi</a:t>
            </a:r>
            <a:r>
              <a:rPr lang="en-US" sz="3200" dirty="0">
                <a:solidFill>
                  <a:srgbClr val="262A55"/>
                </a:solidFill>
              </a:rPr>
              <a:t> </a:t>
            </a:r>
            <a:r>
              <a:rPr lang="en-US" sz="3200" dirty="0" err="1">
                <a:solidFill>
                  <a:srgbClr val="262A55"/>
                </a:solidFill>
              </a:rPr>
              <a:t>lớp</a:t>
            </a:r>
            <a:r>
              <a:rPr lang="en-US" sz="3200" dirty="0">
                <a:solidFill>
                  <a:srgbClr val="262A55"/>
                </a:solidFill>
              </a:rPr>
              <a:t> </a:t>
            </a:r>
            <a:r>
              <a:rPr lang="en-US" sz="3200" dirty="0" err="1">
                <a:solidFill>
                  <a:srgbClr val="262A55"/>
                </a:solidFill>
              </a:rPr>
              <a:t>học</a:t>
            </a:r>
            <a:r>
              <a:rPr lang="en-US" sz="3200" dirty="0">
                <a:solidFill>
                  <a:srgbClr val="262A55"/>
                </a:solidFill>
              </a:rPr>
              <a:t> </a:t>
            </a:r>
            <a:r>
              <a:rPr lang="en-US" sz="3200" dirty="0" err="1">
                <a:solidFill>
                  <a:srgbClr val="262A55"/>
                </a:solidFill>
              </a:rPr>
              <a:t>bắt</a:t>
            </a:r>
            <a:r>
              <a:rPr lang="en-US" sz="3200" dirty="0">
                <a:solidFill>
                  <a:srgbClr val="262A55"/>
                </a:solidFill>
              </a:rPr>
              <a:t> </a:t>
            </a:r>
            <a:r>
              <a:rPr lang="en-US" sz="3200" dirty="0" err="1">
                <a:solidFill>
                  <a:srgbClr val="262A55"/>
                </a:solidFill>
              </a:rPr>
              <a:t>đầu</a:t>
            </a:r>
            <a:r>
              <a:rPr lang="en-US" sz="3200" dirty="0">
                <a:solidFill>
                  <a:srgbClr val="262A55"/>
                </a:solidFill>
              </a:rPr>
              <a:t>. </a:t>
            </a:r>
            <a:r>
              <a:rPr lang="en-US" sz="3200" dirty="0" err="1">
                <a:solidFill>
                  <a:srgbClr val="262A55"/>
                </a:solidFill>
              </a:rPr>
              <a:t>Chuẩn</a:t>
            </a:r>
            <a:r>
              <a:rPr lang="en-US" sz="3200" dirty="0">
                <a:solidFill>
                  <a:srgbClr val="262A55"/>
                </a:solidFill>
              </a:rPr>
              <a:t> </a:t>
            </a:r>
            <a:r>
              <a:rPr lang="en-US" sz="3200" dirty="0" err="1">
                <a:solidFill>
                  <a:srgbClr val="262A55"/>
                </a:solidFill>
              </a:rPr>
              <a:t>bị</a:t>
            </a:r>
            <a:r>
              <a:rPr lang="en-US" sz="3200" dirty="0">
                <a:solidFill>
                  <a:srgbClr val="262A55"/>
                </a:solidFill>
              </a:rPr>
              <a:t> </a:t>
            </a:r>
            <a:r>
              <a:rPr lang="en-US" sz="3200" dirty="0" err="1">
                <a:solidFill>
                  <a:srgbClr val="262A55"/>
                </a:solidFill>
              </a:rPr>
              <a:t>sách</a:t>
            </a:r>
            <a:r>
              <a:rPr lang="en-US" sz="3200" dirty="0">
                <a:solidFill>
                  <a:srgbClr val="262A55"/>
                </a:solidFill>
              </a:rPr>
              <a:t>, </a:t>
            </a:r>
            <a:r>
              <a:rPr lang="en-US" sz="3200" dirty="0" err="1">
                <a:solidFill>
                  <a:srgbClr val="262A55"/>
                </a:solidFill>
              </a:rPr>
              <a:t>bài</a:t>
            </a:r>
            <a:r>
              <a:rPr lang="en-US" sz="3200" dirty="0">
                <a:solidFill>
                  <a:srgbClr val="262A55"/>
                </a:solidFill>
              </a:rPr>
              <a:t> </a:t>
            </a:r>
            <a:r>
              <a:rPr lang="en-US" sz="3200" dirty="0" err="1">
                <a:solidFill>
                  <a:srgbClr val="262A55"/>
                </a:solidFill>
              </a:rPr>
              <a:t>tập</a:t>
            </a:r>
            <a:r>
              <a:rPr lang="en-US" sz="3200" dirty="0">
                <a:solidFill>
                  <a:srgbClr val="262A55"/>
                </a:solidFill>
              </a:rPr>
              <a:t> </a:t>
            </a:r>
            <a:r>
              <a:rPr lang="en-US" sz="3200" dirty="0" err="1">
                <a:solidFill>
                  <a:srgbClr val="262A55"/>
                </a:solidFill>
              </a:rPr>
              <a:t>về</a:t>
            </a:r>
            <a:r>
              <a:rPr lang="en-US" sz="3200" dirty="0">
                <a:solidFill>
                  <a:srgbClr val="262A55"/>
                </a:solidFill>
              </a:rPr>
              <a:t> </a:t>
            </a:r>
            <a:r>
              <a:rPr lang="en-US" sz="3200" dirty="0" err="1">
                <a:solidFill>
                  <a:srgbClr val="262A55"/>
                </a:solidFill>
              </a:rPr>
              <a:t>nhà</a:t>
            </a:r>
            <a:r>
              <a:rPr lang="en-US" sz="3200" dirty="0">
                <a:solidFill>
                  <a:srgbClr val="262A55"/>
                </a:solidFill>
              </a:rPr>
              <a:t>, </a:t>
            </a:r>
            <a:r>
              <a:rPr lang="en-US" sz="3200" dirty="0" err="1">
                <a:solidFill>
                  <a:srgbClr val="262A55"/>
                </a:solidFill>
              </a:rPr>
              <a:t>vở</a:t>
            </a:r>
            <a:r>
              <a:rPr lang="en-US" sz="3200" dirty="0">
                <a:solidFill>
                  <a:srgbClr val="262A55"/>
                </a:solidFill>
              </a:rPr>
              <a:t> </a:t>
            </a:r>
            <a:r>
              <a:rPr lang="en-US" sz="3200" dirty="0" err="1">
                <a:solidFill>
                  <a:srgbClr val="262A55"/>
                </a:solidFill>
              </a:rPr>
              <a:t>ghi</a:t>
            </a:r>
            <a:r>
              <a:rPr lang="en-US" sz="3200" dirty="0">
                <a:solidFill>
                  <a:srgbClr val="262A55"/>
                </a:solidFill>
              </a:rPr>
              <a:t>, </a:t>
            </a:r>
            <a:r>
              <a:rPr lang="en-US" sz="3200" dirty="0" err="1">
                <a:solidFill>
                  <a:srgbClr val="262A55"/>
                </a:solidFill>
              </a:rPr>
              <a:t>bút</a:t>
            </a:r>
            <a:r>
              <a:rPr lang="en-US" sz="3200" dirty="0">
                <a:solidFill>
                  <a:srgbClr val="262A55"/>
                </a:solidFill>
              </a:rPr>
              <a:t> </a:t>
            </a:r>
            <a:r>
              <a:rPr lang="en-US" sz="3200" dirty="0" err="1">
                <a:solidFill>
                  <a:srgbClr val="262A55"/>
                </a:solidFill>
              </a:rPr>
              <a:t>chì</a:t>
            </a:r>
            <a:r>
              <a:rPr lang="en-US" sz="3200" dirty="0">
                <a:solidFill>
                  <a:srgbClr val="262A55"/>
                </a:solidFill>
              </a:rPr>
              <a:t> </a:t>
            </a:r>
            <a:r>
              <a:rPr lang="en-US" sz="3200" dirty="0" err="1">
                <a:solidFill>
                  <a:srgbClr val="262A55"/>
                </a:solidFill>
              </a:rPr>
              <a:t>và</a:t>
            </a:r>
            <a:r>
              <a:rPr lang="en-US" sz="3200" dirty="0">
                <a:solidFill>
                  <a:srgbClr val="262A55"/>
                </a:solidFill>
              </a:rPr>
              <a:t> </a:t>
            </a:r>
            <a:r>
              <a:rPr lang="en-US" sz="3200" dirty="0" err="1">
                <a:solidFill>
                  <a:srgbClr val="262A55"/>
                </a:solidFill>
              </a:rPr>
              <a:t>bất</a:t>
            </a:r>
            <a:r>
              <a:rPr lang="en-US" sz="3200" dirty="0">
                <a:solidFill>
                  <a:srgbClr val="262A55"/>
                </a:solidFill>
              </a:rPr>
              <a:t> </a:t>
            </a:r>
            <a:r>
              <a:rPr lang="en-US" sz="3200" dirty="0" err="1" smtClean="0">
                <a:solidFill>
                  <a:srgbClr val="262A55"/>
                </a:solidFill>
              </a:rPr>
              <a:t>cứ</a:t>
            </a:r>
            <a:r>
              <a:rPr lang="en-US" sz="3200" dirty="0">
                <a:solidFill>
                  <a:srgbClr val="262A55"/>
                </a:solidFill>
              </a:rPr>
              <a:t> </a:t>
            </a:r>
            <a:r>
              <a:rPr lang="en-US" sz="3200" dirty="0" err="1" smtClean="0">
                <a:solidFill>
                  <a:srgbClr val="262A55"/>
                </a:solidFill>
              </a:rPr>
              <a:t>đồ</a:t>
            </a:r>
            <a:r>
              <a:rPr lang="en-US" sz="3200" dirty="0" smtClean="0">
                <a:solidFill>
                  <a:srgbClr val="262A55"/>
                </a:solidFill>
              </a:rPr>
              <a:t> </a:t>
            </a:r>
            <a:r>
              <a:rPr lang="en-US" sz="3200" dirty="0" err="1">
                <a:solidFill>
                  <a:srgbClr val="262A55"/>
                </a:solidFill>
              </a:rPr>
              <a:t>dùng</a:t>
            </a:r>
            <a:r>
              <a:rPr lang="en-US" sz="3200" dirty="0">
                <a:solidFill>
                  <a:srgbClr val="262A55"/>
                </a:solidFill>
              </a:rPr>
              <a:t> </a:t>
            </a:r>
            <a:r>
              <a:rPr lang="en-US" sz="3200" dirty="0" err="1">
                <a:solidFill>
                  <a:srgbClr val="262A55"/>
                </a:solidFill>
              </a:rPr>
              <a:t>nào</a:t>
            </a:r>
            <a:r>
              <a:rPr lang="en-US" sz="3200" dirty="0">
                <a:solidFill>
                  <a:srgbClr val="262A55"/>
                </a:solidFill>
              </a:rPr>
              <a:t> </a:t>
            </a:r>
            <a:r>
              <a:rPr lang="en-US" sz="3200" dirty="0" err="1">
                <a:solidFill>
                  <a:srgbClr val="262A55"/>
                </a:solidFill>
              </a:rPr>
              <a:t>khác</a:t>
            </a:r>
            <a:r>
              <a:rPr lang="en-US" sz="3200" dirty="0">
                <a:solidFill>
                  <a:srgbClr val="262A55"/>
                </a:solidFill>
              </a:rPr>
              <a:t> </a:t>
            </a:r>
            <a:r>
              <a:rPr lang="en-US" sz="3200" dirty="0" err="1">
                <a:solidFill>
                  <a:srgbClr val="262A55"/>
                </a:solidFill>
              </a:rPr>
              <a:t>mà</a:t>
            </a:r>
            <a:r>
              <a:rPr lang="en-US" sz="3200" dirty="0">
                <a:solidFill>
                  <a:srgbClr val="262A55"/>
                </a:solidFill>
              </a:rPr>
              <a:t> </a:t>
            </a:r>
            <a:r>
              <a:rPr lang="en-US" sz="3200" dirty="0" err="1">
                <a:solidFill>
                  <a:srgbClr val="262A55"/>
                </a:solidFill>
              </a:rPr>
              <a:t>các</a:t>
            </a:r>
            <a:r>
              <a:rPr lang="en-US" sz="3200" dirty="0">
                <a:solidFill>
                  <a:srgbClr val="262A55"/>
                </a:solidFill>
              </a:rPr>
              <a:t> </a:t>
            </a:r>
            <a:r>
              <a:rPr lang="en-US" sz="3200" dirty="0" smtClean="0">
                <a:solidFill>
                  <a:srgbClr val="262A55"/>
                </a:solidFill>
              </a:rPr>
              <a:t>con </a:t>
            </a:r>
            <a:r>
              <a:rPr lang="en-US" sz="3200" dirty="0" err="1">
                <a:solidFill>
                  <a:srgbClr val="262A55"/>
                </a:solidFill>
              </a:rPr>
              <a:t>cần</a:t>
            </a:r>
            <a:r>
              <a:rPr lang="en-US" sz="3200" dirty="0">
                <a:solidFill>
                  <a:srgbClr val="262A55"/>
                </a:solidFill>
              </a:rPr>
              <a:t> </a:t>
            </a:r>
            <a:r>
              <a:rPr lang="en-US" sz="3200" dirty="0" err="1">
                <a:solidFill>
                  <a:srgbClr val="262A55"/>
                </a:solidFill>
              </a:rPr>
              <a:t>để</a:t>
            </a:r>
            <a:r>
              <a:rPr lang="en-US" sz="3200" dirty="0">
                <a:solidFill>
                  <a:srgbClr val="262A55"/>
                </a:solidFill>
              </a:rPr>
              <a:t> </a:t>
            </a:r>
            <a:r>
              <a:rPr lang="en-US" sz="3200" dirty="0" err="1">
                <a:solidFill>
                  <a:srgbClr val="262A55"/>
                </a:solidFill>
              </a:rPr>
              <a:t>dễ</a:t>
            </a:r>
            <a:r>
              <a:rPr lang="en-US" sz="3200" dirty="0">
                <a:solidFill>
                  <a:srgbClr val="262A55"/>
                </a:solidFill>
              </a:rPr>
              <a:t> </a:t>
            </a:r>
            <a:r>
              <a:rPr lang="en-US" sz="3200" dirty="0" err="1">
                <a:solidFill>
                  <a:srgbClr val="262A55"/>
                </a:solidFill>
              </a:rPr>
              <a:t>dàng</a:t>
            </a:r>
            <a:r>
              <a:rPr lang="en-US" sz="3200" dirty="0">
                <a:solidFill>
                  <a:srgbClr val="262A55"/>
                </a:solidFill>
              </a:rPr>
              <a:t> </a:t>
            </a:r>
            <a:r>
              <a:rPr lang="en-US" sz="3200" dirty="0" err="1">
                <a:solidFill>
                  <a:srgbClr val="262A55"/>
                </a:solidFill>
              </a:rPr>
              <a:t>theo</a:t>
            </a:r>
            <a:r>
              <a:rPr lang="en-US" sz="3200" dirty="0">
                <a:solidFill>
                  <a:srgbClr val="262A55"/>
                </a:solidFill>
              </a:rPr>
              <a:t> </a:t>
            </a:r>
            <a:r>
              <a:rPr lang="en-US" sz="3200" dirty="0" err="1">
                <a:solidFill>
                  <a:srgbClr val="262A55"/>
                </a:solidFill>
              </a:rPr>
              <a:t>dõi</a:t>
            </a:r>
            <a:r>
              <a:rPr lang="en-US" sz="3200" dirty="0">
                <a:solidFill>
                  <a:srgbClr val="262A55"/>
                </a:solidFill>
              </a:rPr>
              <a:t> </a:t>
            </a:r>
            <a:r>
              <a:rPr lang="en-US" sz="3200" dirty="0" err="1">
                <a:solidFill>
                  <a:srgbClr val="262A55"/>
                </a:solidFill>
              </a:rPr>
              <a:t>bài</a:t>
            </a:r>
            <a:r>
              <a:rPr lang="en-US" sz="3200" dirty="0">
                <a:solidFill>
                  <a:srgbClr val="262A55"/>
                </a:solidFill>
              </a:rPr>
              <a:t> </a:t>
            </a:r>
            <a:r>
              <a:rPr lang="en-US" sz="3200" dirty="0" err="1">
                <a:solidFill>
                  <a:srgbClr val="262A55"/>
                </a:solidFill>
              </a:rPr>
              <a:t>học</a:t>
            </a:r>
            <a:r>
              <a:rPr lang="en-US" sz="3200" dirty="0">
                <a:solidFill>
                  <a:srgbClr val="262A55"/>
                </a:solidFill>
              </a:rPr>
              <a:t>.</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61266" y="959034"/>
            <a:ext cx="2461037" cy="499472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0614" flipH="1">
            <a:off x="7836406" y="1020228"/>
            <a:ext cx="622921" cy="744797"/>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1576" flipH="1">
            <a:off x="10953030" y="2099050"/>
            <a:ext cx="561015" cy="6707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2236764" y="2533843"/>
            <a:ext cx="7906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vi-VN" sz="4800" b="1" dirty="0">
                <a:solidFill>
                  <a:srgbClr val="00B050"/>
                </a:solidFill>
                <a:latin typeface="Times New Roman" panose="02020603050405020304" pitchFamily="18" charset="0"/>
                <a:cs typeface="Times New Roman" panose="02020603050405020304" pitchFamily="18" charset="0"/>
              </a:rPr>
              <a:t>Đặc điểm tình hình nhà trường năm học 20</a:t>
            </a:r>
            <a:r>
              <a:rPr lang="en-US" sz="4800" b="1" dirty="0">
                <a:solidFill>
                  <a:srgbClr val="00B050"/>
                </a:solidFill>
                <a:latin typeface="Times New Roman" panose="02020603050405020304" pitchFamily="18" charset="0"/>
                <a:cs typeface="Times New Roman" panose="02020603050405020304" pitchFamily="18" charset="0"/>
              </a:rPr>
              <a:t>21</a:t>
            </a:r>
            <a:r>
              <a:rPr lang="vi-VN" sz="4800" b="1" dirty="0">
                <a:solidFill>
                  <a:srgbClr val="00B050"/>
                </a:solidFill>
                <a:latin typeface="Times New Roman" panose="02020603050405020304" pitchFamily="18" charset="0"/>
                <a:cs typeface="Times New Roman" panose="02020603050405020304" pitchFamily="18" charset="0"/>
              </a:rPr>
              <a:t>-20</a:t>
            </a:r>
            <a:r>
              <a:rPr lang="en-US" sz="4800" b="1" dirty="0" smtClean="0">
                <a:solidFill>
                  <a:srgbClr val="00B050"/>
                </a:solidFill>
                <a:latin typeface="Times New Roman" panose="02020603050405020304" pitchFamily="18" charset="0"/>
                <a:cs typeface="Times New Roman" panose="02020603050405020304" pitchFamily="18" charset="0"/>
              </a:rPr>
              <a:t>22</a:t>
            </a:r>
            <a:endParaRPr lang="en-US" sz="4800" dirty="0">
              <a:solidFill>
                <a:srgbClr val="00B050"/>
              </a:solidFill>
              <a:latin typeface="Times New Roman" panose="02020603050405020304" pitchFamily="18" charset="0"/>
              <a:cs typeface="Times New Roman" panose="02020603050405020304" pitchFamily="18" charset="0"/>
            </a:endParaRPr>
          </a:p>
        </p:txBody>
      </p:sp>
      <p:sp>
        <p:nvSpPr>
          <p:cNvPr id="4" name="文本框 1"/>
          <p:cNvSpPr txBox="1">
            <a:spLocks noChangeArrowheads="1"/>
          </p:cNvSpPr>
          <p:nvPr/>
        </p:nvSpPr>
        <p:spPr bwMode="auto">
          <a:xfrm>
            <a:off x="4360985" y="1259060"/>
            <a:ext cx="3657600" cy="1107996"/>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600" b="1">
                <a:latin typeface="Times New Roman" panose="02020603050405020304" pitchFamily="18" charset="0"/>
                <a:cs typeface="Times New Roman" panose="02020603050405020304" pitchFamily="18" charset="0"/>
              </a:rPr>
              <a:t>PHẦN 1</a:t>
            </a:r>
            <a:endParaRPr lang="zh-CN" altLang="en-US" sz="6600" b="1"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Tree>
    <p:extLst>
      <p:ext uri="{BB962C8B-B14F-4D97-AF65-F5344CB8AC3E}">
        <p14:creationId xmlns:p14="http://schemas.microsoft.com/office/powerpoint/2010/main" val="58196478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53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7000">
              <a:srgbClr val="FF7C8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1787656" y="708824"/>
            <a:ext cx="14764303" cy="17351211"/>
          </a:xfrm>
          <a:prstGeom prst="rect">
            <a:avLst/>
          </a:prstGeom>
        </p:spPr>
      </p:pic>
      <p:sp>
        <p:nvSpPr>
          <p:cNvPr id="4" name="TextBox 4"/>
          <p:cNvSpPr txBox="1"/>
          <p:nvPr/>
        </p:nvSpPr>
        <p:spPr>
          <a:xfrm>
            <a:off x="4539489" y="1117743"/>
            <a:ext cx="6397481" cy="1463606"/>
          </a:xfrm>
          <a:prstGeom prst="rect">
            <a:avLst/>
          </a:prstGeom>
        </p:spPr>
        <p:txBody>
          <a:bodyPr lIns="0" tIns="0" rIns="0" bIns="0" rtlCol="0" anchor="t">
            <a:spAutoFit/>
          </a:bodyPr>
          <a:lstStyle/>
          <a:p>
            <a:pPr>
              <a:lnSpc>
                <a:spcPts val="5760"/>
              </a:lnSpc>
            </a:pPr>
            <a:r>
              <a:rPr lang="en-US" sz="4800" b="1" dirty="0">
                <a:solidFill>
                  <a:schemeClr val="bg1"/>
                </a:solidFill>
                <a:latin typeface="#9Slide03 AmpleSoft Bold" panose="02000000000000000000" pitchFamily="2" charset="0"/>
              </a:rPr>
              <a:t>MẶC QUẦN ÁO</a:t>
            </a:r>
          </a:p>
          <a:p>
            <a:pPr>
              <a:lnSpc>
                <a:spcPts val="5760"/>
              </a:lnSpc>
            </a:pPr>
            <a:r>
              <a:rPr lang="vi-VN" sz="4800" b="1" dirty="0">
                <a:solidFill>
                  <a:schemeClr val="bg1"/>
                </a:solidFill>
                <a:latin typeface="#9Slide03 AmpleSoft Bold" panose="02000000000000000000" pitchFamily="2" charset="0"/>
              </a:rPr>
              <a:t>      </a:t>
            </a:r>
            <a:r>
              <a:rPr lang="en-US" sz="4800" b="1" dirty="0">
                <a:solidFill>
                  <a:schemeClr val="bg1"/>
                </a:solidFill>
                <a:latin typeface="#9Slide03 AmpleSoft Bold" panose="02000000000000000000" pitchFamily="2" charset="0"/>
              </a:rPr>
              <a:t>CHỈNH TỀ</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0654" y="899535"/>
            <a:ext cx="2152426" cy="508083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3145690" y="2292058"/>
            <a:ext cx="634580" cy="444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92345">
            <a:off x="550652" y="2279228"/>
            <a:ext cx="634580" cy="444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8144826" y="506906"/>
            <a:ext cx="14764303" cy="17351211"/>
          </a:xfrm>
          <a:prstGeom prst="rect">
            <a:avLst/>
          </a:prstGeom>
        </p:spPr>
      </p:pic>
      <p:grpSp>
        <p:nvGrpSpPr>
          <p:cNvPr id="3" name="Group 3"/>
          <p:cNvGrpSpPr/>
          <p:nvPr/>
        </p:nvGrpSpPr>
        <p:grpSpPr>
          <a:xfrm>
            <a:off x="894683" y="1035247"/>
            <a:ext cx="6196955" cy="1595235"/>
            <a:chOff x="0" y="-726017"/>
            <a:chExt cx="12393909" cy="3190468"/>
          </a:xfrm>
        </p:grpSpPr>
        <p:sp>
          <p:nvSpPr>
            <p:cNvPr id="4" name="TextBox 4"/>
            <p:cNvSpPr txBox="1"/>
            <p:nvPr/>
          </p:nvSpPr>
          <p:spPr>
            <a:xfrm>
              <a:off x="0" y="-726017"/>
              <a:ext cx="12393909" cy="2975172"/>
            </a:xfrm>
            <a:prstGeom prst="rect">
              <a:avLst/>
            </a:prstGeom>
          </p:spPr>
          <p:txBody>
            <a:bodyPr lIns="0" tIns="0" rIns="0" bIns="0" rtlCol="0" anchor="t">
              <a:spAutoFit/>
            </a:bodyPr>
            <a:lstStyle/>
            <a:p>
              <a:pPr>
                <a:lnSpc>
                  <a:spcPts val="5760"/>
                </a:lnSpc>
              </a:pPr>
              <a:r>
                <a:rPr lang="en-US" sz="4800" b="1" dirty="0">
                  <a:solidFill>
                    <a:schemeClr val="bg1"/>
                  </a:solidFill>
                  <a:latin typeface="Baloo Bold"/>
                </a:rPr>
                <a:t>CÓ THÁI ĐỘ</a:t>
              </a:r>
            </a:p>
            <a:p>
              <a:pPr>
                <a:lnSpc>
                  <a:spcPts val="5760"/>
                </a:lnSpc>
              </a:pPr>
              <a:r>
                <a:rPr lang="en-US" sz="4800" b="1" dirty="0">
                  <a:solidFill>
                    <a:schemeClr val="bg1"/>
                  </a:solidFill>
                  <a:latin typeface="Baloo Bold"/>
                </a:rPr>
                <a:t>TÔN TRỌNG</a:t>
              </a:r>
            </a:p>
          </p:txBody>
        </p:sp>
        <p:sp>
          <p:nvSpPr>
            <p:cNvPr id="5" name="TextBox 5"/>
            <p:cNvSpPr txBox="1"/>
            <p:nvPr/>
          </p:nvSpPr>
          <p:spPr>
            <a:xfrm>
              <a:off x="0" y="925570"/>
              <a:ext cx="12393909" cy="1538881"/>
            </a:xfrm>
            <a:prstGeom prst="rect">
              <a:avLst/>
            </a:prstGeom>
          </p:spPr>
          <p:txBody>
            <a:bodyPr lIns="0" tIns="0" rIns="0" bIns="0" rtlCol="0" anchor="t">
              <a:spAutoFit/>
            </a:bodyPr>
            <a:lstStyle/>
            <a:p>
              <a:pPr>
                <a:lnSpc>
                  <a:spcPts val="2987"/>
                </a:lnSpc>
              </a:pPr>
              <a:endParaRPr sz="1200" dirty="0"/>
            </a:p>
            <a:p>
              <a:pPr>
                <a:lnSpc>
                  <a:spcPts val="2987"/>
                </a:lnSpc>
              </a:pPr>
              <a:endParaRPr sz="1200" dirty="0"/>
            </a:p>
          </p:txBody>
        </p:sp>
      </p:grpSp>
      <p:sp>
        <p:nvSpPr>
          <p:cNvPr id="6" name="TextBox 6"/>
          <p:cNvSpPr txBox="1"/>
          <p:nvPr/>
        </p:nvSpPr>
        <p:spPr>
          <a:xfrm>
            <a:off x="-263769" y="4930108"/>
            <a:ext cx="6822831" cy="1538883"/>
          </a:xfrm>
          <a:prstGeom prst="rect">
            <a:avLst/>
          </a:prstGeom>
        </p:spPr>
        <p:txBody>
          <a:bodyPr wrap="square" lIns="0" tIns="0" rIns="0" bIns="0" rtlCol="0" anchor="t">
            <a:spAutoFit/>
          </a:bodyPr>
          <a:lstStyle/>
          <a:p>
            <a:pPr>
              <a:lnSpc>
                <a:spcPts val="2427"/>
              </a:lnSpc>
            </a:pPr>
            <a:r>
              <a:rPr lang="en-US" sz="2800" dirty="0" err="1">
                <a:solidFill>
                  <a:srgbClr val="262A55"/>
                </a:solidFill>
                <a:latin typeface="Nunito"/>
              </a:rPr>
              <a:t>Chăm</a:t>
            </a:r>
            <a:r>
              <a:rPr lang="en-US" sz="2800" dirty="0">
                <a:solidFill>
                  <a:srgbClr val="262A55"/>
                </a:solidFill>
                <a:latin typeface="Nunito"/>
              </a:rPr>
              <a:t> </a:t>
            </a:r>
            <a:r>
              <a:rPr lang="en-US" sz="2800" dirty="0" err="1">
                <a:solidFill>
                  <a:srgbClr val="262A55"/>
                </a:solidFill>
                <a:latin typeface="Nunito"/>
              </a:rPr>
              <a:t>chú</a:t>
            </a:r>
            <a:r>
              <a:rPr lang="en-US" sz="2800" dirty="0">
                <a:solidFill>
                  <a:srgbClr val="262A55"/>
                </a:solidFill>
                <a:latin typeface="Nunito"/>
              </a:rPr>
              <a:t> </a:t>
            </a:r>
            <a:r>
              <a:rPr lang="en-US" sz="2800" dirty="0" err="1">
                <a:solidFill>
                  <a:srgbClr val="262A55"/>
                </a:solidFill>
                <a:latin typeface="Nunito"/>
              </a:rPr>
              <a:t>nghe</a:t>
            </a:r>
            <a:r>
              <a:rPr lang="en-US" sz="2800" dirty="0">
                <a:solidFill>
                  <a:srgbClr val="262A55"/>
                </a:solidFill>
                <a:latin typeface="Nunito"/>
              </a:rPr>
              <a:t> </a:t>
            </a:r>
            <a:r>
              <a:rPr lang="en-US" sz="2800" dirty="0" err="1">
                <a:solidFill>
                  <a:srgbClr val="262A55"/>
                </a:solidFill>
                <a:latin typeface="Nunito"/>
              </a:rPr>
              <a:t>giảng</a:t>
            </a:r>
            <a:r>
              <a:rPr lang="en-US" sz="2800" dirty="0">
                <a:solidFill>
                  <a:srgbClr val="262A55"/>
                </a:solidFill>
                <a:latin typeface="Nunito"/>
              </a:rPr>
              <a: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làm</a:t>
            </a:r>
            <a:r>
              <a:rPr lang="en-US" sz="2800" dirty="0">
                <a:solidFill>
                  <a:srgbClr val="262A55"/>
                </a:solidFill>
                <a:latin typeface="Nunito"/>
              </a:rPr>
              <a:t> </a:t>
            </a:r>
            <a:r>
              <a:rPr lang="en-US" sz="2800" dirty="0" err="1">
                <a:solidFill>
                  <a:srgbClr val="262A55"/>
                </a:solidFill>
                <a:latin typeface="Nunito"/>
              </a:rPr>
              <a:t>theo</a:t>
            </a:r>
            <a:r>
              <a:rPr lang="en-US" sz="2800" dirty="0">
                <a:solidFill>
                  <a:srgbClr val="262A55"/>
                </a:solidFill>
                <a:latin typeface="Nunito"/>
              </a:rPr>
              <a:t> </a:t>
            </a:r>
            <a:r>
              <a:rPr lang="en-US" sz="2800" dirty="0" err="1">
                <a:solidFill>
                  <a:srgbClr val="262A55"/>
                </a:solidFill>
                <a:latin typeface="Nunito"/>
              </a:rPr>
              <a:t>hướng</a:t>
            </a:r>
            <a:r>
              <a:rPr lang="en-US" sz="2800" dirty="0">
                <a:solidFill>
                  <a:srgbClr val="262A55"/>
                </a:solidFill>
                <a:latin typeface="Nunito"/>
              </a:rPr>
              <a:t> </a:t>
            </a:r>
            <a:r>
              <a:rPr lang="en-US" sz="2800" dirty="0" err="1">
                <a:solidFill>
                  <a:srgbClr val="262A55"/>
                </a:solidFill>
                <a:latin typeface="Nunito"/>
              </a:rPr>
              <a:t>dẫn</a:t>
            </a:r>
            <a:r>
              <a:rPr lang="en-US" sz="2800" dirty="0">
                <a:solidFill>
                  <a:srgbClr val="262A55"/>
                </a:solidFill>
                <a:latin typeface="Nunito"/>
              </a:rPr>
              <a:t>. </a:t>
            </a:r>
            <a:r>
              <a:rPr lang="en-US" sz="2800" dirty="0" err="1">
                <a:solidFill>
                  <a:srgbClr val="262A55"/>
                </a:solidFill>
                <a:latin typeface="Nunito"/>
              </a:rPr>
              <a:t>Hãy</a:t>
            </a:r>
            <a:r>
              <a:rPr lang="en-US" sz="2800" dirty="0">
                <a:solidFill>
                  <a:srgbClr val="262A55"/>
                </a:solidFill>
                <a:latin typeface="Nunito"/>
              </a:rPr>
              <a:t> </a:t>
            </a:r>
            <a:r>
              <a:rPr lang="en-US" sz="2800" dirty="0" err="1">
                <a:solidFill>
                  <a:srgbClr val="262A55"/>
                </a:solidFill>
                <a:latin typeface="Nunito"/>
              </a:rPr>
              <a:t>giơ</a:t>
            </a:r>
            <a:r>
              <a:rPr lang="en-US" sz="2800" dirty="0">
                <a:solidFill>
                  <a:srgbClr val="262A55"/>
                </a:solidFill>
                <a:latin typeface="Nunito"/>
              </a:rPr>
              <a:t> </a:t>
            </a:r>
            <a:r>
              <a:rPr lang="en-US" sz="2800" dirty="0" err="1">
                <a:solidFill>
                  <a:srgbClr val="262A55"/>
                </a:solidFill>
                <a:latin typeface="Nunito"/>
              </a:rPr>
              <a:t>tay</a:t>
            </a:r>
            <a:r>
              <a:rPr lang="en-US" sz="2800" dirty="0">
                <a:solidFill>
                  <a:srgbClr val="262A55"/>
                </a:solidFill>
                <a:latin typeface="Nunito"/>
              </a:rPr>
              <a:t> </a:t>
            </a:r>
            <a:r>
              <a:rPr lang="en-US" sz="2800" dirty="0" err="1">
                <a:solidFill>
                  <a:srgbClr val="262A55"/>
                </a:solidFill>
                <a:latin typeface="Nunito"/>
              </a:rPr>
              <a:t>khi</a:t>
            </a:r>
            <a:r>
              <a:rPr lang="en-US" sz="2800" dirty="0">
                <a:solidFill>
                  <a:srgbClr val="262A55"/>
                </a:solidFill>
                <a:latin typeface="Nunito"/>
              </a:rPr>
              <a:t> </a:t>
            </a:r>
            <a:r>
              <a:rPr lang="en-US" sz="2800" dirty="0" err="1" smtClean="0">
                <a:solidFill>
                  <a:srgbClr val="262A55"/>
                </a:solidFill>
                <a:latin typeface="Nunito"/>
              </a:rPr>
              <a:t>các</a:t>
            </a:r>
            <a:r>
              <a:rPr lang="en-US" sz="2800" dirty="0">
                <a:solidFill>
                  <a:srgbClr val="262A55"/>
                </a:solidFill>
                <a:latin typeface="Nunito"/>
              </a:rPr>
              <a:t> </a:t>
            </a:r>
            <a:r>
              <a:rPr lang="en-US" sz="2800" dirty="0" smtClean="0">
                <a:solidFill>
                  <a:srgbClr val="262A55"/>
                </a:solidFill>
                <a:latin typeface="Nunito"/>
              </a:rPr>
              <a:t>con </a:t>
            </a:r>
            <a:r>
              <a:rPr lang="en-US" sz="2800" dirty="0" err="1">
                <a:solidFill>
                  <a:srgbClr val="262A55"/>
                </a:solidFill>
                <a:latin typeface="Nunito"/>
              </a:rPr>
              <a:t>muốn</a:t>
            </a:r>
            <a:r>
              <a:rPr lang="en-US" sz="2800" dirty="0">
                <a:solidFill>
                  <a:srgbClr val="262A55"/>
                </a:solidFill>
                <a:latin typeface="Nunito"/>
              </a:rPr>
              <a:t> </a:t>
            </a:r>
            <a:r>
              <a:rPr lang="en-US" sz="2800" dirty="0" err="1">
                <a:solidFill>
                  <a:srgbClr val="262A55"/>
                </a:solidFill>
                <a:latin typeface="Nunito"/>
              </a:rPr>
              <a:t>phát</a:t>
            </a:r>
            <a:r>
              <a:rPr lang="en-US" sz="2800" dirty="0">
                <a:solidFill>
                  <a:srgbClr val="262A55"/>
                </a:solidFill>
                <a:latin typeface="Nunito"/>
              </a:rPr>
              <a:t> </a:t>
            </a:r>
            <a:r>
              <a:rPr lang="en-US" sz="2800" dirty="0" err="1">
                <a:solidFill>
                  <a:srgbClr val="262A55"/>
                </a:solidFill>
                <a:latin typeface="Nunito"/>
              </a:rPr>
              <a:t>biểu</a:t>
            </a:r>
            <a:r>
              <a:rPr lang="en-US" sz="2800" dirty="0">
                <a:solidFill>
                  <a:srgbClr val="262A55"/>
                </a:solidFill>
                <a:latin typeface="Nunito"/>
              </a:rPr>
              <a: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chờ</a:t>
            </a:r>
            <a:r>
              <a:rPr lang="en-US" sz="2800" dirty="0">
                <a:solidFill>
                  <a:srgbClr val="262A55"/>
                </a:solidFill>
                <a:latin typeface="Nunito"/>
              </a:rPr>
              <a:t> </a:t>
            </a:r>
            <a:r>
              <a:rPr lang="en-US" sz="2800" dirty="0" err="1">
                <a:solidFill>
                  <a:srgbClr val="262A55"/>
                </a:solidFill>
                <a:latin typeface="Nunito"/>
              </a:rPr>
              <a:t>được</a:t>
            </a:r>
            <a:r>
              <a:rPr lang="en-US" sz="2800" dirty="0">
                <a:solidFill>
                  <a:srgbClr val="262A55"/>
                </a:solidFill>
                <a:latin typeface="Nunito"/>
              </a:rPr>
              <a:t> </a:t>
            </a:r>
            <a:r>
              <a:rPr lang="en-US" sz="2800" dirty="0" err="1">
                <a:solidFill>
                  <a:srgbClr val="262A55"/>
                </a:solidFill>
                <a:latin typeface="Nunito"/>
              </a:rPr>
              <a:t>gọi</a:t>
            </a:r>
            <a:r>
              <a:rPr lang="en-US" sz="2800" dirty="0">
                <a:solidFill>
                  <a:srgbClr val="262A55"/>
                </a:solidFill>
                <a:latin typeface="Nunito"/>
              </a:rPr>
              <a:t> </a:t>
            </a:r>
            <a:r>
              <a:rPr lang="en-US" sz="2800" dirty="0" err="1">
                <a:solidFill>
                  <a:srgbClr val="262A55"/>
                </a:solidFill>
                <a:latin typeface="Nunito"/>
              </a:rPr>
              <a:t>tên</a:t>
            </a:r>
            <a:r>
              <a:rPr lang="en-US" sz="2800" dirty="0">
                <a:solidFill>
                  <a:srgbClr val="262A55"/>
                </a:solidFill>
                <a:latin typeface="Nunito"/>
              </a:rPr>
              <a:t> </a:t>
            </a:r>
            <a:r>
              <a:rPr lang="en-US" sz="2800" dirty="0" err="1">
                <a:solidFill>
                  <a:srgbClr val="262A55"/>
                </a:solidFill>
                <a:latin typeface="Nunito"/>
              </a:rPr>
              <a:t>trước</a:t>
            </a:r>
            <a:r>
              <a:rPr lang="en-US" sz="2800" dirty="0">
                <a:solidFill>
                  <a:srgbClr val="262A55"/>
                </a:solidFill>
                <a:latin typeface="Nunito"/>
              </a:rPr>
              <a:t> </a:t>
            </a:r>
            <a:r>
              <a:rPr lang="en-US" sz="2800" dirty="0" err="1">
                <a:solidFill>
                  <a:srgbClr val="262A55"/>
                </a:solidFill>
                <a:latin typeface="Nunito"/>
              </a:rPr>
              <a:t>khi</a:t>
            </a:r>
            <a:r>
              <a:rPr lang="en-US" sz="2800" dirty="0">
                <a:solidFill>
                  <a:srgbClr val="262A55"/>
                </a:solidFill>
                <a:latin typeface="Nunito"/>
              </a:rPr>
              <a:t> </a:t>
            </a:r>
            <a:r>
              <a:rPr lang="en-US" sz="2800" dirty="0" err="1">
                <a:solidFill>
                  <a:srgbClr val="262A55"/>
                </a:solidFill>
                <a:latin typeface="Nunito"/>
              </a:rPr>
              <a:t>phát</a:t>
            </a:r>
            <a:r>
              <a:rPr lang="en-US" sz="2800" dirty="0">
                <a:solidFill>
                  <a:srgbClr val="262A55"/>
                </a:solidFill>
                <a:latin typeface="Nunito"/>
              </a:rPr>
              <a:t> </a:t>
            </a:r>
            <a:r>
              <a:rPr lang="en-US" sz="2800" dirty="0" err="1">
                <a:solidFill>
                  <a:srgbClr val="262A55"/>
                </a:solidFill>
                <a:latin typeface="Nunito"/>
              </a:rPr>
              <a:t>biểu</a:t>
            </a:r>
            <a:r>
              <a:rPr lang="en-US" sz="2800" dirty="0">
                <a:solidFill>
                  <a:srgbClr val="262A55"/>
                </a:solidFill>
                <a:latin typeface="Nunito"/>
              </a:rPr>
              <a:t>. </a:t>
            </a:r>
            <a:r>
              <a:rPr lang="en-US" sz="2800" dirty="0" err="1">
                <a:solidFill>
                  <a:srgbClr val="262A55"/>
                </a:solidFill>
                <a:latin typeface="Nunito"/>
              </a:rPr>
              <a:t>Nếu</a:t>
            </a:r>
            <a:r>
              <a:rPr lang="en-US" sz="2800" dirty="0">
                <a:solidFill>
                  <a:srgbClr val="262A55"/>
                </a:solidFill>
                <a:latin typeface="Nunito"/>
              </a:rPr>
              <a:t> </a:t>
            </a:r>
            <a:r>
              <a:rPr lang="en-US" sz="2800" dirty="0" err="1">
                <a:solidFill>
                  <a:srgbClr val="262A55"/>
                </a:solidFill>
                <a:latin typeface="Nunito"/>
              </a:rPr>
              <a:t>bạn</a:t>
            </a:r>
            <a:r>
              <a:rPr lang="en-US" sz="2800" dirty="0">
                <a:solidFill>
                  <a:srgbClr val="262A55"/>
                </a:solidFill>
                <a:latin typeface="Nunito"/>
              </a:rPr>
              <a:t> </a:t>
            </a:r>
            <a:r>
              <a:rPr lang="en-US" sz="2800" dirty="0" err="1">
                <a:solidFill>
                  <a:srgbClr val="262A55"/>
                </a:solidFill>
                <a:latin typeface="Nunito"/>
              </a:rPr>
              <a:t>khác</a:t>
            </a:r>
            <a:r>
              <a:rPr lang="en-US" sz="2800" dirty="0">
                <a:solidFill>
                  <a:srgbClr val="262A55"/>
                </a:solidFill>
                <a:latin typeface="Nunito"/>
              </a:rPr>
              <a:t> </a:t>
            </a:r>
            <a:r>
              <a:rPr lang="en-US" sz="2800" dirty="0" err="1" smtClean="0">
                <a:solidFill>
                  <a:srgbClr val="262A55"/>
                </a:solidFill>
                <a:latin typeface="Nunito"/>
              </a:rPr>
              <a:t>đang</a:t>
            </a:r>
            <a:r>
              <a:rPr lang="en-US" sz="2800" dirty="0">
                <a:solidFill>
                  <a:srgbClr val="262A55"/>
                </a:solidFill>
                <a:latin typeface="Nunito"/>
              </a:rPr>
              <a:t> </a:t>
            </a:r>
            <a:r>
              <a:rPr lang="en-US" sz="2800" dirty="0" err="1" smtClean="0">
                <a:solidFill>
                  <a:srgbClr val="262A55"/>
                </a:solidFill>
                <a:latin typeface="Nunito"/>
              </a:rPr>
              <a:t>phát</a:t>
            </a:r>
            <a:r>
              <a:rPr lang="en-US" sz="2800" dirty="0" smtClean="0">
                <a:solidFill>
                  <a:srgbClr val="262A55"/>
                </a:solidFill>
                <a:latin typeface="Nunito"/>
              </a:rPr>
              <a:t> </a:t>
            </a:r>
            <a:r>
              <a:rPr lang="en-US" sz="2800" dirty="0" err="1">
                <a:solidFill>
                  <a:srgbClr val="262A55"/>
                </a:solidFill>
                <a:latin typeface="Nunito"/>
              </a:rPr>
              <a:t>biểu</a:t>
            </a:r>
            <a:r>
              <a:rPr lang="en-US" sz="2800" dirty="0">
                <a:solidFill>
                  <a:srgbClr val="262A55"/>
                </a:solidFill>
                <a:latin typeface="Nunito"/>
              </a:rPr>
              <a:t>, </a:t>
            </a:r>
            <a:r>
              <a:rPr lang="en-US" sz="2800" dirty="0" err="1">
                <a:solidFill>
                  <a:srgbClr val="262A55"/>
                </a:solidFill>
                <a:latin typeface="Nunito"/>
              </a:rPr>
              <a:t>hãy</a:t>
            </a:r>
            <a:r>
              <a:rPr lang="en-US" sz="2800" dirty="0">
                <a:solidFill>
                  <a:srgbClr val="262A55"/>
                </a:solidFill>
                <a:latin typeface="Nunito"/>
              </a:rPr>
              <a:t> </a:t>
            </a:r>
            <a:r>
              <a:rPr lang="en-US" sz="2800" dirty="0" err="1">
                <a:solidFill>
                  <a:srgbClr val="262A55"/>
                </a:solidFill>
                <a:latin typeface="Nunito"/>
              </a:rPr>
              <a:t>yên</a:t>
            </a:r>
            <a:r>
              <a:rPr lang="en-US" sz="2800" dirty="0">
                <a:solidFill>
                  <a:srgbClr val="262A55"/>
                </a:solidFill>
                <a:latin typeface="Nunito"/>
              </a:rPr>
              <a:t> </a:t>
            </a:r>
            <a:r>
              <a:rPr lang="en-US" sz="2800" dirty="0" err="1">
                <a:solidFill>
                  <a:srgbClr val="262A55"/>
                </a:solidFill>
                <a:latin typeface="Nunito"/>
              </a:rPr>
              <a:t>lặng</a:t>
            </a:r>
            <a:r>
              <a:rPr lang="en-US" sz="2800" dirty="0">
                <a:solidFill>
                  <a:srgbClr val="262A55"/>
                </a:solidFill>
                <a:latin typeface="Nunito"/>
              </a:rPr>
              <a:t> </a:t>
            </a:r>
            <a:r>
              <a:rPr lang="en-US" sz="2800" dirty="0" err="1">
                <a:solidFill>
                  <a:srgbClr val="262A55"/>
                </a:solidFill>
                <a:latin typeface="Nunito"/>
              </a:rPr>
              <a:t>lắng</a:t>
            </a:r>
            <a:r>
              <a:rPr lang="en-US" sz="2800" dirty="0">
                <a:solidFill>
                  <a:srgbClr val="262A55"/>
                </a:solidFill>
                <a:latin typeface="Nunito"/>
              </a:rPr>
              <a:t> </a:t>
            </a:r>
            <a:r>
              <a:rPr lang="en-US" sz="2800" dirty="0" err="1">
                <a:solidFill>
                  <a:srgbClr val="262A55"/>
                </a:solidFill>
                <a:latin typeface="Nunito"/>
              </a:rPr>
              <a:t>nghe</a:t>
            </a:r>
            <a:r>
              <a:rPr lang="en-US" sz="2800" dirty="0">
                <a:solidFill>
                  <a:srgbClr val="262A55"/>
                </a:solidFill>
                <a:latin typeface="Nunito"/>
              </a:rPr>
              <a:t>.</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520400" y="950369"/>
            <a:ext cx="2532711" cy="495726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0614" flipH="1">
            <a:off x="7931416" y="1156767"/>
            <a:ext cx="647173" cy="77379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341">
            <a:off x="11190900" y="2509542"/>
            <a:ext cx="548886" cy="6562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2"/>
          <p:cNvSpPr txBox="1"/>
          <p:nvPr/>
        </p:nvSpPr>
        <p:spPr>
          <a:xfrm>
            <a:off x="5835800" y="685801"/>
            <a:ext cx="5670401" cy="1487587"/>
          </a:xfrm>
          <a:prstGeom prst="rect">
            <a:avLst/>
          </a:prstGeom>
        </p:spPr>
        <p:txBody>
          <a:bodyPr lIns="0" tIns="0" rIns="0" bIns="0" rtlCol="0" anchor="t">
            <a:spAutoFit/>
          </a:bodyPr>
          <a:lstStyle/>
          <a:p>
            <a:pPr algn="r">
              <a:lnSpc>
                <a:spcPts val="5760"/>
              </a:lnSpc>
            </a:pPr>
            <a:r>
              <a:rPr lang="en-US" sz="4800" b="1" dirty="0">
                <a:solidFill>
                  <a:srgbClr val="FA7A4A"/>
                </a:solidFill>
                <a:latin typeface="Baloo Bold"/>
              </a:rPr>
              <a:t>TẮT TIẾNG MICRÔ CỦA CÁC </a:t>
            </a:r>
            <a:r>
              <a:rPr lang="en-US" sz="4800" b="1" dirty="0" smtClean="0">
                <a:solidFill>
                  <a:srgbClr val="FA7A4A"/>
                </a:solidFill>
                <a:latin typeface="Baloo Bold"/>
              </a:rPr>
              <a:t>CON</a:t>
            </a:r>
            <a:endParaRPr lang="en-US" sz="4800" b="1" dirty="0">
              <a:solidFill>
                <a:srgbClr val="FA7A4A"/>
              </a:solidFill>
              <a:latin typeface="Baloo Bold"/>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3156" y="-1741070"/>
            <a:ext cx="6529035" cy="628636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4128" y="685801"/>
            <a:ext cx="2544053" cy="254868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63147">
            <a:off x="3595242" y="721904"/>
            <a:ext cx="513653" cy="61415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63147" flipH="1">
            <a:off x="428974" y="2944388"/>
            <a:ext cx="513653" cy="614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grpSp>
        <p:nvGrpSpPr>
          <p:cNvPr id="2" name="Group 2"/>
          <p:cNvGrpSpPr/>
          <p:nvPr/>
        </p:nvGrpSpPr>
        <p:grpSpPr>
          <a:xfrm>
            <a:off x="254977" y="808892"/>
            <a:ext cx="6629095" cy="3770263"/>
            <a:chOff x="0" y="230011"/>
            <a:chExt cx="11565488" cy="6261279"/>
          </a:xfrm>
        </p:grpSpPr>
        <p:sp>
          <p:nvSpPr>
            <p:cNvPr id="3" name="TextBox 3"/>
            <p:cNvSpPr txBox="1"/>
            <p:nvPr/>
          </p:nvSpPr>
          <p:spPr>
            <a:xfrm>
              <a:off x="0" y="230011"/>
              <a:ext cx="11458111" cy="6261279"/>
            </a:xfrm>
            <a:prstGeom prst="rect">
              <a:avLst/>
            </a:prstGeom>
          </p:spPr>
          <p:txBody>
            <a:bodyPr lIns="0" tIns="0" rIns="0" bIns="0" rtlCol="0" anchor="t">
              <a:spAutoFit/>
            </a:bodyPr>
            <a:lstStyle/>
            <a:p>
              <a:pPr>
                <a:lnSpc>
                  <a:spcPts val="4860"/>
                </a:lnSpc>
              </a:pPr>
              <a:r>
                <a:rPr lang="en-US" sz="4800" b="1" dirty="0">
                  <a:solidFill>
                    <a:srgbClr val="F8F5EF"/>
                  </a:solidFill>
                  <a:latin typeface="#9Slide03 AmpleSoft Bold" panose="02000000000000000000" pitchFamily="2" charset="0"/>
                </a:rPr>
                <a:t>CÓ TRÁCH NHIỆM TRONG KHUNG TRÒ </a:t>
              </a:r>
              <a:r>
                <a:rPr lang="en-US" sz="4800" b="1" dirty="0" smtClean="0">
                  <a:solidFill>
                    <a:srgbClr val="F8F5EF"/>
                  </a:solidFill>
                  <a:latin typeface="#9Slide03 AmpleSoft Bold" panose="02000000000000000000" pitchFamily="2" charset="0"/>
                </a:rPr>
                <a:t>CHUYỆN</a:t>
              </a:r>
            </a:p>
            <a:p>
              <a:pPr>
                <a:lnSpc>
                  <a:spcPts val="4860"/>
                </a:lnSpc>
              </a:pPr>
              <a:endParaRPr lang="en-US" sz="4050" dirty="0" smtClean="0">
                <a:solidFill>
                  <a:srgbClr val="F8F5EF"/>
                </a:solidFill>
                <a:latin typeface="#9Slide03 AmpleSoft Bold" panose="02000000000000000000" pitchFamily="2" charset="0"/>
              </a:endParaRPr>
            </a:p>
            <a:p>
              <a:pPr>
                <a:lnSpc>
                  <a:spcPts val="4860"/>
                </a:lnSpc>
              </a:pPr>
              <a:endParaRPr lang="en-US" sz="4050" dirty="0">
                <a:solidFill>
                  <a:srgbClr val="F8F5EF"/>
                </a:solidFill>
                <a:latin typeface="#9Slide03 AmpleSoft Bold" panose="02000000000000000000" pitchFamily="2" charset="0"/>
              </a:endParaRPr>
            </a:p>
            <a:p>
              <a:pPr>
                <a:lnSpc>
                  <a:spcPts val="4860"/>
                </a:lnSpc>
              </a:pPr>
              <a:endParaRPr lang="en-US" sz="4050" dirty="0">
                <a:solidFill>
                  <a:srgbClr val="F8F5EF"/>
                </a:solidFill>
                <a:latin typeface="#9Slide03 AmpleSoft Bold" panose="02000000000000000000" pitchFamily="2" charset="0"/>
              </a:endParaRPr>
            </a:p>
          </p:txBody>
        </p:sp>
        <p:sp>
          <p:nvSpPr>
            <p:cNvPr id="4" name="TextBox 4"/>
            <p:cNvSpPr txBox="1"/>
            <p:nvPr/>
          </p:nvSpPr>
          <p:spPr>
            <a:xfrm>
              <a:off x="0" y="3632136"/>
              <a:ext cx="11565488" cy="1916718"/>
            </a:xfrm>
            <a:prstGeom prst="rect">
              <a:avLst/>
            </a:prstGeom>
          </p:spPr>
          <p:txBody>
            <a:bodyPr wrap="square" lIns="0" tIns="0" rIns="0" bIns="0" rtlCol="0" anchor="t">
              <a:spAutoFit/>
            </a:bodyPr>
            <a:lstStyle/>
            <a:p>
              <a:pPr>
                <a:lnSpc>
                  <a:spcPts val="2987"/>
                </a:lnSpc>
              </a:pPr>
              <a:r>
                <a:rPr lang="en-US" sz="4000" dirty="0" err="1">
                  <a:solidFill>
                    <a:srgbClr val="262A55"/>
                  </a:solidFill>
                  <a:latin typeface="Nunito Bold"/>
                </a:rPr>
                <a:t>Chỉ</a:t>
              </a:r>
              <a:r>
                <a:rPr lang="en-US" sz="4000" dirty="0">
                  <a:solidFill>
                    <a:srgbClr val="262A55"/>
                  </a:solidFill>
                  <a:latin typeface="Nunito Bold"/>
                </a:rPr>
                <a:t> </a:t>
              </a:r>
              <a:r>
                <a:rPr lang="en-US" sz="4000" dirty="0" err="1">
                  <a:solidFill>
                    <a:srgbClr val="262A55"/>
                  </a:solidFill>
                  <a:latin typeface="Nunito Bold"/>
                </a:rPr>
                <a:t>dùng</a:t>
              </a:r>
              <a:r>
                <a:rPr lang="en-US" sz="4000" dirty="0">
                  <a:solidFill>
                    <a:srgbClr val="262A55"/>
                  </a:solidFill>
                  <a:latin typeface="Nunito Bold"/>
                </a:rPr>
                <a:t> </a:t>
              </a:r>
              <a:r>
                <a:rPr lang="en-US" sz="4000" dirty="0" err="1">
                  <a:solidFill>
                    <a:srgbClr val="262A55"/>
                  </a:solidFill>
                  <a:latin typeface="Nunito Bold"/>
                </a:rPr>
                <a:t>khung</a:t>
              </a:r>
              <a:r>
                <a:rPr lang="en-US" sz="4000" dirty="0">
                  <a:solidFill>
                    <a:srgbClr val="262A55"/>
                  </a:solidFill>
                  <a:latin typeface="Nunito Bold"/>
                </a:rPr>
                <a:t> </a:t>
              </a:r>
              <a:r>
                <a:rPr lang="en-US" sz="4000" dirty="0" err="1">
                  <a:solidFill>
                    <a:srgbClr val="262A55"/>
                  </a:solidFill>
                  <a:latin typeface="Nunito Bold"/>
                </a:rPr>
                <a:t>trò</a:t>
              </a:r>
              <a:r>
                <a:rPr lang="en-US" sz="4000" dirty="0">
                  <a:solidFill>
                    <a:srgbClr val="262A55"/>
                  </a:solidFill>
                  <a:latin typeface="Nunito Bold"/>
                </a:rPr>
                <a:t> </a:t>
              </a:r>
              <a:r>
                <a:rPr lang="en-US" sz="4000" dirty="0" err="1">
                  <a:solidFill>
                    <a:srgbClr val="262A55"/>
                  </a:solidFill>
                  <a:latin typeface="Nunito Bold"/>
                </a:rPr>
                <a:t>chuyện</a:t>
              </a:r>
              <a:r>
                <a:rPr lang="en-US" sz="4000" dirty="0">
                  <a:solidFill>
                    <a:srgbClr val="262A55"/>
                  </a:solidFill>
                  <a:latin typeface="Nunito Bold"/>
                </a:rPr>
                <a:t> </a:t>
              </a:r>
              <a:r>
                <a:rPr lang="en-US" sz="4000" dirty="0" err="1">
                  <a:solidFill>
                    <a:srgbClr val="262A55"/>
                  </a:solidFill>
                  <a:latin typeface="Nunito Bold"/>
                </a:rPr>
                <a:t>cho</a:t>
              </a:r>
              <a:r>
                <a:rPr lang="en-US" sz="4000" dirty="0">
                  <a:solidFill>
                    <a:srgbClr val="262A55"/>
                  </a:solidFill>
                  <a:latin typeface="Nunito Bold"/>
                </a:rPr>
                <a:t> </a:t>
              </a:r>
              <a:r>
                <a:rPr lang="en-US" sz="4000" dirty="0" err="1">
                  <a:solidFill>
                    <a:srgbClr val="262A55"/>
                  </a:solidFill>
                  <a:latin typeface="Nunito Bold"/>
                </a:rPr>
                <a:t>các</a:t>
              </a:r>
              <a:r>
                <a:rPr lang="en-US" sz="4000" dirty="0">
                  <a:solidFill>
                    <a:srgbClr val="262A55"/>
                  </a:solidFill>
                  <a:latin typeface="Nunito Bold"/>
                </a:rPr>
                <a:t> </a:t>
              </a:r>
              <a:r>
                <a:rPr lang="en-US" sz="4000" dirty="0" err="1">
                  <a:solidFill>
                    <a:srgbClr val="262A55"/>
                  </a:solidFill>
                  <a:latin typeface="Nunito Bold"/>
                </a:rPr>
                <a:t>vấn</a:t>
              </a:r>
              <a:r>
                <a:rPr lang="en-US" sz="4000" dirty="0">
                  <a:solidFill>
                    <a:srgbClr val="262A55"/>
                  </a:solidFill>
                  <a:latin typeface="Nunito Bold"/>
                </a:rPr>
                <a:t> </a:t>
              </a:r>
              <a:r>
                <a:rPr lang="en-US" sz="4000" dirty="0" err="1">
                  <a:solidFill>
                    <a:srgbClr val="262A55"/>
                  </a:solidFill>
                  <a:latin typeface="Nunito Bold"/>
                </a:rPr>
                <a:t>đề</a:t>
              </a:r>
              <a:r>
                <a:rPr lang="en-US" sz="4000" dirty="0">
                  <a:solidFill>
                    <a:srgbClr val="262A55"/>
                  </a:solidFill>
                  <a:latin typeface="Nunito Bold"/>
                </a:rPr>
                <a:t> </a:t>
              </a:r>
              <a:r>
                <a:rPr lang="en-US" sz="4000" dirty="0" err="1">
                  <a:solidFill>
                    <a:srgbClr val="262A55"/>
                  </a:solidFill>
                  <a:latin typeface="Nunito Bold"/>
                </a:rPr>
                <a:t>liên</a:t>
              </a:r>
              <a:r>
                <a:rPr lang="en-US" sz="4000" dirty="0">
                  <a:solidFill>
                    <a:srgbClr val="262A55"/>
                  </a:solidFill>
                  <a:latin typeface="Nunito Bold"/>
                </a:rPr>
                <a:t> </a:t>
              </a:r>
              <a:r>
                <a:rPr lang="en-US" sz="4000" dirty="0" err="1">
                  <a:solidFill>
                    <a:srgbClr val="262A55"/>
                  </a:solidFill>
                  <a:latin typeface="Nunito Bold"/>
                </a:rPr>
                <a:t>quan</a:t>
              </a:r>
              <a:r>
                <a:rPr lang="en-US" sz="4000" dirty="0">
                  <a:solidFill>
                    <a:srgbClr val="262A55"/>
                  </a:solidFill>
                  <a:latin typeface="Nunito Bold"/>
                </a:rPr>
                <a:t> </a:t>
              </a:r>
              <a:r>
                <a:rPr lang="en-US" sz="4000" dirty="0" err="1">
                  <a:solidFill>
                    <a:srgbClr val="262A55"/>
                  </a:solidFill>
                  <a:latin typeface="Nunito Bold"/>
                </a:rPr>
                <a:t>đến</a:t>
              </a:r>
              <a:r>
                <a:rPr lang="en-US" sz="4000" dirty="0">
                  <a:solidFill>
                    <a:srgbClr val="262A55"/>
                  </a:solidFill>
                  <a:latin typeface="Nunito Bold"/>
                </a:rPr>
                <a:t> </a:t>
              </a:r>
              <a:r>
                <a:rPr lang="en-US" sz="4000" dirty="0" err="1">
                  <a:solidFill>
                    <a:srgbClr val="262A55"/>
                  </a:solidFill>
                  <a:latin typeface="Nunito Bold"/>
                </a:rPr>
                <a:t>lớp</a:t>
              </a:r>
              <a:r>
                <a:rPr lang="en-US" sz="4000" dirty="0">
                  <a:solidFill>
                    <a:srgbClr val="262A55"/>
                  </a:solidFill>
                  <a:latin typeface="Nunito Bold"/>
                </a:rPr>
                <a:t> </a:t>
              </a:r>
              <a:r>
                <a:rPr lang="en-US" sz="4000" dirty="0" err="1">
                  <a:solidFill>
                    <a:srgbClr val="262A55"/>
                  </a:solidFill>
                  <a:latin typeface="Nunito Bold"/>
                </a:rPr>
                <a:t>học</a:t>
              </a:r>
              <a:endParaRPr lang="en-US" sz="4000" dirty="0">
                <a:solidFill>
                  <a:srgbClr val="262A55"/>
                </a:solidFill>
                <a:latin typeface="Nunito Bold"/>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90698" y="1623279"/>
            <a:ext cx="4317130" cy="344585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3320" flipH="1">
            <a:off x="7247804" y="1457850"/>
            <a:ext cx="616040" cy="73657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06407">
            <a:off x="11292171" y="4781414"/>
            <a:ext cx="616040" cy="736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7445" y="492076"/>
            <a:ext cx="6100597" cy="5873849"/>
          </a:xfrm>
          <a:prstGeom prst="rect">
            <a:avLst/>
          </a:prstGeom>
        </p:spPr>
      </p:pic>
      <p:grpSp>
        <p:nvGrpSpPr>
          <p:cNvPr id="3" name="Group 3"/>
          <p:cNvGrpSpPr/>
          <p:nvPr/>
        </p:nvGrpSpPr>
        <p:grpSpPr>
          <a:xfrm>
            <a:off x="3842239" y="2156233"/>
            <a:ext cx="8264770" cy="3431061"/>
            <a:chOff x="0" y="2117"/>
            <a:chExt cx="12257650" cy="6862122"/>
          </a:xfrm>
        </p:grpSpPr>
        <p:sp>
          <p:nvSpPr>
            <p:cNvPr id="4" name="TextBox 4"/>
            <p:cNvSpPr txBox="1"/>
            <p:nvPr/>
          </p:nvSpPr>
          <p:spPr>
            <a:xfrm>
              <a:off x="0" y="2117"/>
              <a:ext cx="12257650" cy="1487586"/>
            </a:xfrm>
            <a:prstGeom prst="rect">
              <a:avLst/>
            </a:prstGeom>
          </p:spPr>
          <p:txBody>
            <a:bodyPr lIns="0" tIns="0" rIns="0" bIns="0" rtlCol="0" anchor="t">
              <a:spAutoFit/>
            </a:bodyPr>
            <a:lstStyle/>
            <a:p>
              <a:pPr>
                <a:lnSpc>
                  <a:spcPts val="5760"/>
                </a:lnSpc>
              </a:pPr>
              <a:r>
                <a:rPr lang="en-US" sz="4800" b="1" dirty="0">
                  <a:solidFill>
                    <a:srgbClr val="C00000"/>
                  </a:solidFill>
                  <a:latin typeface="Baloo Bold"/>
                </a:rPr>
                <a:t>CÓ MẶT ĐẦY ĐỦ</a:t>
              </a:r>
            </a:p>
          </p:txBody>
        </p:sp>
        <p:sp>
          <p:nvSpPr>
            <p:cNvPr id="5" name="TextBox 5"/>
            <p:cNvSpPr txBox="1"/>
            <p:nvPr/>
          </p:nvSpPr>
          <p:spPr>
            <a:xfrm>
              <a:off x="0" y="1489703"/>
              <a:ext cx="12257650" cy="1538882"/>
            </a:xfrm>
            <a:prstGeom prst="rect">
              <a:avLst/>
            </a:prstGeom>
          </p:spPr>
          <p:txBody>
            <a:bodyPr lIns="0" tIns="0" rIns="0" bIns="0" rtlCol="0" anchor="t">
              <a:spAutoFit/>
            </a:bodyPr>
            <a:lstStyle/>
            <a:p>
              <a:pPr>
                <a:lnSpc>
                  <a:spcPts val="2987"/>
                </a:lnSpc>
              </a:pPr>
              <a:r>
                <a:rPr lang="en-US" sz="3200" dirty="0" err="1">
                  <a:solidFill>
                    <a:srgbClr val="262A55"/>
                  </a:solidFill>
                  <a:latin typeface="Nunito Bold"/>
                </a:rPr>
                <a:t>Tập</a:t>
              </a:r>
              <a:r>
                <a:rPr lang="en-US" sz="3200" dirty="0">
                  <a:solidFill>
                    <a:srgbClr val="262A55"/>
                  </a:solidFill>
                  <a:latin typeface="Nunito Bold"/>
                </a:rPr>
                <a:t> </a:t>
              </a:r>
              <a:r>
                <a:rPr lang="en-US" sz="3200" dirty="0" err="1">
                  <a:solidFill>
                    <a:srgbClr val="262A55"/>
                  </a:solidFill>
                  <a:latin typeface="Nunito Bold"/>
                </a:rPr>
                <a:t>trung</a:t>
              </a:r>
              <a:r>
                <a:rPr lang="en-US" sz="3200" dirty="0">
                  <a:solidFill>
                    <a:srgbClr val="262A55"/>
                  </a:solidFill>
                  <a:latin typeface="Nunito Bold"/>
                </a:rPr>
                <a:t> </a:t>
              </a:r>
              <a:r>
                <a:rPr lang="en-US" sz="3200" dirty="0" err="1">
                  <a:solidFill>
                    <a:srgbClr val="262A55"/>
                  </a:solidFill>
                  <a:latin typeface="Nunito Bold"/>
                </a:rPr>
                <a:t>chú</a:t>
              </a:r>
              <a:r>
                <a:rPr lang="en-US" sz="3200" dirty="0">
                  <a:solidFill>
                    <a:srgbClr val="262A55"/>
                  </a:solidFill>
                  <a:latin typeface="Nunito Bold"/>
                </a:rPr>
                <a:t> ý </a:t>
              </a:r>
              <a:r>
                <a:rPr lang="en-US" sz="3200" dirty="0" err="1">
                  <a:solidFill>
                    <a:srgbClr val="262A55"/>
                  </a:solidFill>
                  <a:latin typeface="Nunito Bold"/>
                </a:rPr>
                <a:t>và</a:t>
              </a:r>
              <a:r>
                <a:rPr lang="en-US" sz="3200" dirty="0">
                  <a:solidFill>
                    <a:srgbClr val="262A55"/>
                  </a:solidFill>
                  <a:latin typeface="Nunito Bold"/>
                </a:rPr>
                <a:t> </a:t>
              </a:r>
              <a:r>
                <a:rPr lang="en-US" sz="3200" dirty="0" err="1">
                  <a:solidFill>
                    <a:srgbClr val="262A55"/>
                  </a:solidFill>
                  <a:latin typeface="Nunito Bold"/>
                </a:rPr>
                <a:t>tham</a:t>
              </a:r>
              <a:r>
                <a:rPr lang="en-US" sz="3200" dirty="0">
                  <a:solidFill>
                    <a:srgbClr val="262A55"/>
                  </a:solidFill>
                  <a:latin typeface="Nunito Bold"/>
                </a:rPr>
                <a:t> </a:t>
              </a:r>
              <a:r>
                <a:rPr lang="en-US" sz="3200" dirty="0" err="1">
                  <a:solidFill>
                    <a:srgbClr val="262A55"/>
                  </a:solidFill>
                  <a:latin typeface="Nunito Bold"/>
                </a:rPr>
                <a:t>gia</a:t>
              </a:r>
              <a:r>
                <a:rPr lang="en-US" sz="3200" dirty="0">
                  <a:solidFill>
                    <a:srgbClr val="262A55"/>
                  </a:solidFill>
                  <a:latin typeface="Nunito Bold"/>
                </a:rPr>
                <a:t> </a:t>
              </a:r>
              <a:r>
                <a:rPr lang="en-US" sz="3200" dirty="0" err="1">
                  <a:solidFill>
                    <a:srgbClr val="262A55"/>
                  </a:solidFill>
                  <a:latin typeface="Nunito Bold"/>
                </a:rPr>
                <a:t>tích</a:t>
              </a:r>
              <a:r>
                <a:rPr lang="en-US" sz="3200" dirty="0">
                  <a:solidFill>
                    <a:srgbClr val="262A55"/>
                  </a:solidFill>
                  <a:latin typeface="Nunito Bold"/>
                </a:rPr>
                <a:t> </a:t>
              </a:r>
              <a:r>
                <a:rPr lang="en-US" sz="3200" dirty="0" err="1">
                  <a:solidFill>
                    <a:srgbClr val="262A55"/>
                  </a:solidFill>
                  <a:latin typeface="Nunito Bold"/>
                </a:rPr>
                <a:t>cực</a:t>
              </a:r>
              <a:r>
                <a:rPr lang="en-US" sz="3200" dirty="0">
                  <a:solidFill>
                    <a:srgbClr val="262A55"/>
                  </a:solidFill>
                  <a:latin typeface="Nunito Bold"/>
                </a:rPr>
                <a:t> </a:t>
              </a:r>
              <a:r>
                <a:rPr lang="en-US" sz="3200" dirty="0" err="1">
                  <a:solidFill>
                    <a:srgbClr val="262A55"/>
                  </a:solidFill>
                  <a:latin typeface="Nunito Bold"/>
                </a:rPr>
                <a:t>trong</a:t>
              </a:r>
              <a:r>
                <a:rPr lang="en-US" sz="3200" dirty="0">
                  <a:solidFill>
                    <a:srgbClr val="262A55"/>
                  </a:solidFill>
                  <a:latin typeface="Nunito Bold"/>
                </a:rPr>
                <a:t> </a:t>
              </a:r>
              <a:r>
                <a:rPr lang="en-US" sz="3200" dirty="0" err="1">
                  <a:solidFill>
                    <a:srgbClr val="262A55"/>
                  </a:solidFill>
                  <a:latin typeface="Nunito Bold"/>
                </a:rPr>
                <a:t>lớp</a:t>
              </a:r>
              <a:r>
                <a:rPr lang="en-US" sz="3200" dirty="0">
                  <a:solidFill>
                    <a:srgbClr val="262A55"/>
                  </a:solidFill>
                  <a:latin typeface="Nunito Bold"/>
                </a:rPr>
                <a:t>.</a:t>
              </a:r>
            </a:p>
          </p:txBody>
        </p:sp>
        <p:sp>
          <p:nvSpPr>
            <p:cNvPr id="6" name="TextBox 6"/>
            <p:cNvSpPr txBox="1"/>
            <p:nvPr/>
          </p:nvSpPr>
          <p:spPr>
            <a:xfrm>
              <a:off x="0" y="2891997"/>
              <a:ext cx="12257650" cy="3972242"/>
            </a:xfrm>
            <a:prstGeom prst="rect">
              <a:avLst/>
            </a:prstGeom>
          </p:spPr>
          <p:txBody>
            <a:bodyPr lIns="0" tIns="0" rIns="0" bIns="0" rtlCol="0" anchor="t">
              <a:spAutoFit/>
            </a:bodyPr>
            <a:lstStyle/>
            <a:p>
              <a:pPr>
                <a:lnSpc>
                  <a:spcPts val="2239"/>
                </a:lnSpc>
              </a:pPr>
              <a:endParaRPr lang="en-US" sz="2800" dirty="0" smtClean="0">
                <a:solidFill>
                  <a:srgbClr val="262A55"/>
                </a:solidFill>
                <a:latin typeface="Nunito"/>
              </a:endParaRPr>
            </a:p>
            <a:p>
              <a:pPr>
                <a:lnSpc>
                  <a:spcPts val="2239"/>
                </a:lnSpc>
              </a:pPr>
              <a:r>
                <a:rPr lang="en-US" sz="2800" dirty="0" err="1" smtClean="0">
                  <a:solidFill>
                    <a:srgbClr val="262A55"/>
                  </a:solidFill>
                  <a:latin typeface="Nunito"/>
                </a:rPr>
                <a:t>Không</a:t>
              </a:r>
              <a:r>
                <a:rPr lang="en-US" sz="2800" dirty="0" smtClean="0">
                  <a:solidFill>
                    <a:srgbClr val="262A55"/>
                  </a:solidFill>
                  <a:latin typeface="Nunito"/>
                </a:rPr>
                <a:t> </a:t>
              </a:r>
              <a:r>
                <a:rPr lang="en-US" sz="2800" dirty="0" err="1">
                  <a:solidFill>
                    <a:srgbClr val="262A55"/>
                  </a:solidFill>
                  <a:latin typeface="Nunito"/>
                </a:rPr>
                <a:t>chơi</a:t>
              </a:r>
              <a:r>
                <a:rPr lang="en-US" sz="2800" dirty="0">
                  <a:solidFill>
                    <a:srgbClr val="262A55"/>
                  </a:solidFill>
                  <a:latin typeface="Nunito"/>
                </a:rPr>
                <a:t> game </a:t>
              </a:r>
              <a:r>
                <a:rPr lang="en-US" sz="2800" dirty="0" err="1">
                  <a:solidFill>
                    <a:srgbClr val="262A55"/>
                  </a:solidFill>
                  <a:latin typeface="Nunito"/>
                </a:rPr>
                <a:t>trên</a:t>
              </a:r>
              <a:r>
                <a:rPr lang="en-US" sz="2800" dirty="0">
                  <a:solidFill>
                    <a:srgbClr val="262A55"/>
                  </a:solidFill>
                  <a:latin typeface="Nunito"/>
                </a:rPr>
                <a:t> </a:t>
              </a:r>
              <a:r>
                <a:rPr lang="en-US" sz="2800" dirty="0" err="1">
                  <a:solidFill>
                    <a:srgbClr val="262A55"/>
                  </a:solidFill>
                  <a:latin typeface="Nunito"/>
                </a:rPr>
                <a:t>điện</a:t>
              </a:r>
              <a:r>
                <a:rPr lang="en-US" sz="2800" dirty="0">
                  <a:solidFill>
                    <a:srgbClr val="262A55"/>
                  </a:solidFill>
                  <a:latin typeface="Nunito"/>
                </a:rPr>
                <a:t> </a:t>
              </a:r>
              <a:r>
                <a:rPr lang="en-US" sz="2800" dirty="0" err="1">
                  <a:solidFill>
                    <a:srgbClr val="262A55"/>
                  </a:solidFill>
                  <a:latin typeface="Nunito"/>
                </a:rPr>
                <a:t>thoại</a:t>
              </a:r>
              <a:r>
                <a:rPr lang="en-US" sz="2800" dirty="0">
                  <a:solidFill>
                    <a:srgbClr val="262A55"/>
                  </a:solidFill>
                  <a:latin typeface="Nunito"/>
                </a:rPr>
                <a:t>, </a:t>
              </a:r>
              <a:r>
                <a:rPr lang="en-US" sz="2800" dirty="0" err="1">
                  <a:solidFill>
                    <a:srgbClr val="262A55"/>
                  </a:solidFill>
                  <a:latin typeface="Nunito"/>
                </a:rPr>
                <a:t>vào</a:t>
              </a:r>
              <a:r>
                <a:rPr lang="en-US" sz="2800" dirty="0">
                  <a:solidFill>
                    <a:srgbClr val="262A55"/>
                  </a:solidFill>
                  <a:latin typeface="Nunito"/>
                </a:rPr>
                <a:t> </a:t>
              </a:r>
              <a:r>
                <a:rPr lang="en-US" sz="2800" dirty="0" err="1">
                  <a:solidFill>
                    <a:srgbClr val="262A55"/>
                  </a:solidFill>
                  <a:latin typeface="Nunito"/>
                </a:rPr>
                <a:t>mạng</a:t>
              </a:r>
              <a:r>
                <a:rPr lang="en-US" sz="2800" dirty="0">
                  <a:solidFill>
                    <a:srgbClr val="262A55"/>
                  </a:solidFill>
                  <a:latin typeface="Nunito"/>
                </a:rPr>
                <a:t> </a:t>
              </a:r>
              <a:r>
                <a:rPr lang="en-US" sz="2800" dirty="0" err="1">
                  <a:solidFill>
                    <a:srgbClr val="262A55"/>
                  </a:solidFill>
                  <a:latin typeface="Nunito"/>
                </a:rPr>
                <a:t>xã</a:t>
              </a:r>
              <a:r>
                <a:rPr lang="en-US" sz="2800" dirty="0">
                  <a:solidFill>
                    <a:srgbClr val="262A55"/>
                  </a:solidFill>
                  <a:latin typeface="Nunito"/>
                </a:rPr>
                <a:t> </a:t>
              </a:r>
              <a:r>
                <a:rPr lang="en-US" sz="2800" dirty="0" err="1">
                  <a:solidFill>
                    <a:srgbClr val="262A55"/>
                  </a:solidFill>
                  <a:latin typeface="Nunito"/>
                </a:rPr>
                <a:t>hội</a:t>
              </a:r>
              <a:r>
                <a:rPr lang="en-US" sz="2800" dirty="0">
                  <a:solidFill>
                    <a:srgbClr val="262A55"/>
                  </a:solidFill>
                  <a:latin typeface="Nunito"/>
                </a:rPr>
                <a:t> </a:t>
              </a:r>
              <a:r>
                <a:rPr lang="en-US" sz="2800" dirty="0" err="1">
                  <a:solidFill>
                    <a:srgbClr val="262A55"/>
                  </a:solidFill>
                  <a:latin typeface="Nunito"/>
                </a:rPr>
                <a:t>hoặc</a:t>
              </a:r>
              <a:r>
                <a:rPr lang="en-US" sz="2800" dirty="0">
                  <a:solidFill>
                    <a:srgbClr val="262A55"/>
                  </a:solidFill>
                  <a:latin typeface="Nunito"/>
                </a:rPr>
                <a:t> </a:t>
              </a:r>
              <a:r>
                <a:rPr lang="en-US" sz="2800" dirty="0" err="1">
                  <a:solidFill>
                    <a:srgbClr val="262A55"/>
                  </a:solidFill>
                  <a:latin typeface="Nunito"/>
                </a:rPr>
                <a:t>xem</a:t>
              </a:r>
              <a:r>
                <a:rPr lang="en-US" sz="2800" dirty="0">
                  <a:solidFill>
                    <a:srgbClr val="262A55"/>
                  </a:solidFill>
                  <a:latin typeface="Nunito"/>
                </a:rPr>
                <a:t> video. </a:t>
              </a:r>
              <a:r>
                <a:rPr lang="en-US" sz="2800" dirty="0" err="1">
                  <a:solidFill>
                    <a:srgbClr val="262A55"/>
                  </a:solidFill>
                  <a:latin typeface="Nunito"/>
                </a:rPr>
                <a:t>Tập</a:t>
              </a:r>
              <a:r>
                <a:rPr lang="en-US" sz="2800" dirty="0">
                  <a:solidFill>
                    <a:srgbClr val="262A55"/>
                  </a:solidFill>
                  <a:latin typeface="Nunito"/>
                </a:rPr>
                <a:t> </a:t>
              </a:r>
              <a:r>
                <a:rPr lang="en-US" sz="2800" dirty="0" err="1">
                  <a:solidFill>
                    <a:srgbClr val="262A55"/>
                  </a:solidFill>
                  <a:latin typeface="Nunito"/>
                </a:rPr>
                <a:t>trung</a:t>
              </a:r>
              <a:r>
                <a:rPr lang="en-US" sz="2800" dirty="0">
                  <a:solidFill>
                    <a:srgbClr val="262A55"/>
                  </a:solidFill>
                  <a:latin typeface="Nunito"/>
                </a:rPr>
                <a:t> </a:t>
              </a:r>
              <a:r>
                <a:rPr lang="en-US" sz="2800" dirty="0" err="1">
                  <a:solidFill>
                    <a:srgbClr val="262A55"/>
                  </a:solidFill>
                  <a:latin typeface="Nunito"/>
                </a:rPr>
                <a:t>vào</a:t>
              </a:r>
              <a:r>
                <a:rPr lang="en-US" sz="2800" dirty="0">
                  <a:solidFill>
                    <a:srgbClr val="262A55"/>
                  </a:solidFill>
                  <a:latin typeface="Nunito"/>
                </a:rPr>
                <a:t> </a:t>
              </a:r>
              <a:r>
                <a:rPr lang="en-US" sz="2800" dirty="0" err="1">
                  <a:solidFill>
                    <a:srgbClr val="262A55"/>
                  </a:solidFill>
                  <a:latin typeface="Nunito"/>
                </a:rPr>
                <a:t>bài</a:t>
              </a:r>
              <a:r>
                <a:rPr lang="en-US" sz="2800" dirty="0">
                  <a:solidFill>
                    <a:srgbClr val="262A55"/>
                  </a:solidFill>
                  <a:latin typeface="Nunito"/>
                </a:rPr>
                <a:t> </a:t>
              </a:r>
              <a:r>
                <a:rPr lang="en-US" sz="2800" dirty="0" err="1">
                  <a:solidFill>
                    <a:srgbClr val="262A55"/>
                  </a:solidFill>
                  <a:latin typeface="Nunito"/>
                </a:rPr>
                <a:t>học</a:t>
              </a:r>
              <a:r>
                <a:rPr lang="en-US" sz="2800" dirty="0">
                  <a:solidFill>
                    <a:srgbClr val="262A55"/>
                  </a:solidFill>
                  <a:latin typeface="Nunito"/>
                </a:rPr>
                <a:t>, </a:t>
              </a:r>
              <a:r>
                <a:rPr lang="en-US" sz="2800" dirty="0" err="1">
                  <a:solidFill>
                    <a:srgbClr val="262A55"/>
                  </a:solidFill>
                  <a:latin typeface="Nunito"/>
                </a:rPr>
                <a:t>ghi</a:t>
              </a:r>
              <a:r>
                <a:rPr lang="en-US" sz="2800" dirty="0">
                  <a:solidFill>
                    <a:srgbClr val="262A55"/>
                  </a:solidFill>
                  <a:latin typeface="Nunito"/>
                </a:rPr>
                <a:t> </a:t>
              </a:r>
              <a:r>
                <a:rPr lang="en-US" sz="2800" dirty="0" err="1">
                  <a:solidFill>
                    <a:srgbClr val="262A55"/>
                  </a:solidFill>
                  <a:latin typeface="Nunito"/>
                </a:rPr>
                <a:t>chép</a:t>
              </a:r>
              <a:r>
                <a:rPr lang="en-US" sz="2800" dirty="0">
                  <a:solidFill>
                    <a:srgbClr val="262A55"/>
                  </a:solidFill>
                  <a:latin typeface="Nunito"/>
                </a:rPr>
                <a: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tham</a:t>
              </a:r>
              <a:r>
                <a:rPr lang="en-US" sz="2800" dirty="0">
                  <a:solidFill>
                    <a:srgbClr val="262A55"/>
                  </a:solidFill>
                  <a:latin typeface="Nunito"/>
                </a:rPr>
                <a:t> </a:t>
              </a:r>
              <a:r>
                <a:rPr lang="en-US" sz="2800" dirty="0" err="1">
                  <a:solidFill>
                    <a:srgbClr val="262A55"/>
                  </a:solidFill>
                  <a:latin typeface="Nunito"/>
                </a:rPr>
                <a:t>gia</a:t>
              </a:r>
              <a:r>
                <a:rPr lang="en-US" sz="2800" dirty="0">
                  <a:solidFill>
                    <a:srgbClr val="262A55"/>
                  </a:solidFill>
                  <a:latin typeface="Nunito"/>
                </a:rPr>
                <a:t> </a:t>
              </a:r>
              <a:r>
                <a:rPr lang="en-US" sz="2800" dirty="0" err="1">
                  <a:solidFill>
                    <a:srgbClr val="262A55"/>
                  </a:solidFill>
                  <a:latin typeface="Nunito"/>
                </a:rPr>
                <a:t>hoạt</a:t>
              </a:r>
              <a:r>
                <a:rPr lang="en-US" sz="2800" dirty="0">
                  <a:solidFill>
                    <a:srgbClr val="262A55"/>
                  </a:solidFill>
                  <a:latin typeface="Nunito"/>
                </a:rPr>
                <a:t> </a:t>
              </a:r>
              <a:r>
                <a:rPr lang="en-US" sz="2800" dirty="0" err="1">
                  <a:solidFill>
                    <a:srgbClr val="262A55"/>
                  </a:solidFill>
                  <a:latin typeface="Nunito"/>
                </a:rPr>
                <a:t>động</a:t>
              </a:r>
              <a:r>
                <a:rPr lang="en-US" sz="2800" dirty="0">
                  <a:solidFill>
                    <a:srgbClr val="262A55"/>
                  </a:solidFill>
                  <a:latin typeface="Nunito"/>
                </a:rPr>
                <a:t> </a:t>
              </a:r>
              <a:r>
                <a:rPr lang="en-US" sz="2800" dirty="0" err="1">
                  <a:solidFill>
                    <a:srgbClr val="262A55"/>
                  </a:solidFill>
                  <a:latin typeface="Nunito"/>
                </a:rPr>
                <a:t>trong</a:t>
              </a:r>
              <a:r>
                <a:rPr lang="en-US" sz="2800" dirty="0">
                  <a:solidFill>
                    <a:srgbClr val="262A55"/>
                  </a:solidFill>
                  <a:latin typeface="Nunito"/>
                </a:rPr>
                <a:t> </a:t>
              </a:r>
              <a:r>
                <a:rPr lang="en-US" sz="2800" dirty="0" err="1">
                  <a:solidFill>
                    <a:srgbClr val="262A55"/>
                  </a:solidFill>
                  <a:latin typeface="Nunito"/>
                </a:rPr>
                <a:t>lớp</a:t>
              </a:r>
              <a:r>
                <a:rPr lang="en-US" sz="2800" dirty="0">
                  <a:solidFill>
                    <a:srgbClr val="262A55"/>
                  </a:solidFill>
                  <a:latin typeface="Nunito"/>
                </a:rPr>
                <a:t>. </a:t>
              </a:r>
              <a:r>
                <a:rPr lang="en-US" sz="2800" dirty="0" err="1">
                  <a:solidFill>
                    <a:srgbClr val="262A55"/>
                  </a:solidFill>
                  <a:latin typeface="Nunito"/>
                </a:rPr>
                <a:t>Ngoài</a:t>
              </a:r>
              <a:r>
                <a:rPr lang="en-US" sz="2800" dirty="0">
                  <a:solidFill>
                    <a:srgbClr val="262A55"/>
                  </a:solidFill>
                  <a:latin typeface="Nunito"/>
                </a:rPr>
                <a:t> </a:t>
              </a:r>
              <a:r>
                <a:rPr lang="en-US" sz="2800" dirty="0" err="1">
                  <a:solidFill>
                    <a:srgbClr val="262A55"/>
                  </a:solidFill>
                  <a:latin typeface="Nunito"/>
                </a:rPr>
                <a:t>ra</a:t>
              </a:r>
              <a:r>
                <a:rPr lang="en-US" sz="2800" dirty="0">
                  <a:solidFill>
                    <a:srgbClr val="262A55"/>
                  </a:solidFill>
                  <a:latin typeface="Nunito"/>
                </a:rPr>
                <a:t>, </a:t>
              </a:r>
              <a:r>
                <a:rPr lang="en-US" sz="2800" dirty="0" err="1">
                  <a:solidFill>
                    <a:srgbClr val="262A55"/>
                  </a:solidFill>
                  <a:latin typeface="Nunito"/>
                </a:rPr>
                <a:t>hãy</a:t>
              </a:r>
              <a:r>
                <a:rPr lang="en-US" sz="2800" dirty="0">
                  <a:solidFill>
                    <a:srgbClr val="262A55"/>
                  </a:solidFill>
                  <a:latin typeface="Nunito"/>
                </a:rPr>
                <a:t> </a:t>
              </a:r>
              <a:r>
                <a:rPr lang="en-US" sz="2800" dirty="0" err="1">
                  <a:solidFill>
                    <a:srgbClr val="262A55"/>
                  </a:solidFill>
                  <a:latin typeface="Nunito"/>
                </a:rPr>
                <a:t>tránh</a:t>
              </a:r>
              <a:r>
                <a:rPr lang="en-US" sz="2800" dirty="0">
                  <a:solidFill>
                    <a:srgbClr val="262A55"/>
                  </a:solidFill>
                  <a:latin typeface="Nunito"/>
                </a:rPr>
                <a:t> </a:t>
              </a:r>
              <a:r>
                <a:rPr lang="en-US" sz="2800" dirty="0" err="1">
                  <a:solidFill>
                    <a:srgbClr val="262A55"/>
                  </a:solidFill>
                  <a:latin typeface="Nunito"/>
                </a:rPr>
                <a:t>việc</a:t>
              </a:r>
              <a:r>
                <a:rPr lang="en-US" sz="2800" dirty="0">
                  <a:solidFill>
                    <a:srgbClr val="262A55"/>
                  </a:solidFill>
                  <a:latin typeface="Nunito"/>
                </a:rPr>
                <a:t> </a:t>
              </a:r>
              <a:r>
                <a:rPr lang="en-US" sz="2800" dirty="0" err="1">
                  <a:solidFill>
                    <a:srgbClr val="262A55"/>
                  </a:solidFill>
                  <a:latin typeface="Nunito"/>
                </a:rPr>
                <a:t>liên</a:t>
              </a:r>
              <a:r>
                <a:rPr lang="en-US" sz="2800" dirty="0">
                  <a:solidFill>
                    <a:srgbClr val="262A55"/>
                  </a:solidFill>
                  <a:latin typeface="Nunito"/>
                </a:rPr>
                <a:t> </a:t>
              </a:r>
              <a:r>
                <a:rPr lang="en-US" sz="2800" dirty="0" err="1">
                  <a:solidFill>
                    <a:srgbClr val="262A55"/>
                  </a:solidFill>
                  <a:latin typeface="Nunito"/>
                </a:rPr>
                <a:t>tục</a:t>
              </a:r>
              <a:r>
                <a:rPr lang="en-US" sz="2800" dirty="0">
                  <a:solidFill>
                    <a:srgbClr val="262A55"/>
                  </a:solidFill>
                  <a:latin typeface="Nunito"/>
                </a:rPr>
                <a:t> </a:t>
              </a:r>
              <a:r>
                <a:rPr lang="en-US" sz="2800" dirty="0" err="1">
                  <a:solidFill>
                    <a:srgbClr val="262A55"/>
                  </a:solidFill>
                  <a:latin typeface="Nunito"/>
                </a:rPr>
                <a:t>rời</a:t>
              </a:r>
              <a:r>
                <a:rPr lang="en-US" sz="2800" dirty="0">
                  <a:solidFill>
                    <a:srgbClr val="262A55"/>
                  </a:solidFill>
                  <a:latin typeface="Nunito"/>
                </a:rPr>
                <a:t> </a:t>
              </a:r>
              <a:r>
                <a:rPr lang="en-US" sz="2800" dirty="0" err="1">
                  <a:solidFill>
                    <a:srgbClr val="262A55"/>
                  </a:solidFill>
                  <a:latin typeface="Nunito"/>
                </a:rPr>
                <a:t>khỏi</a:t>
              </a:r>
              <a:r>
                <a:rPr lang="en-US" sz="2800" dirty="0">
                  <a:solidFill>
                    <a:srgbClr val="262A55"/>
                  </a:solidFill>
                  <a:latin typeface="Nunito"/>
                </a:rPr>
                <a:t> </a:t>
              </a:r>
              <a:r>
                <a:rPr lang="en-US" sz="2800" dirty="0" err="1">
                  <a:solidFill>
                    <a:srgbClr val="262A55"/>
                  </a:solidFill>
                  <a:latin typeface="Nunito"/>
                </a:rPr>
                <a:t>góc</a:t>
              </a:r>
              <a:r>
                <a:rPr lang="en-US" sz="2800" dirty="0">
                  <a:solidFill>
                    <a:srgbClr val="262A55"/>
                  </a:solidFill>
                  <a:latin typeface="Nunito"/>
                </a:rPr>
                <a:t> </a:t>
              </a:r>
              <a:r>
                <a:rPr lang="en-US" sz="2800" dirty="0" err="1">
                  <a:solidFill>
                    <a:srgbClr val="262A55"/>
                  </a:solidFill>
                  <a:latin typeface="Nunito"/>
                </a:rPr>
                <a:t>học</a:t>
              </a:r>
              <a:r>
                <a:rPr lang="en-US" sz="2800" dirty="0">
                  <a:solidFill>
                    <a:srgbClr val="262A55"/>
                  </a:solidFill>
                  <a:latin typeface="Nunito"/>
                </a:rPr>
                <a:t> </a:t>
              </a:r>
              <a:r>
                <a:rPr lang="en-US" sz="2800" dirty="0" err="1">
                  <a:solidFill>
                    <a:srgbClr val="262A55"/>
                  </a:solidFill>
                  <a:latin typeface="Nunito"/>
                </a:rPr>
                <a:t>tập</a:t>
              </a:r>
              <a:r>
                <a:rPr lang="en-US" sz="2800" dirty="0">
                  <a:solidFill>
                    <a:srgbClr val="262A55"/>
                  </a:solidFill>
                  <a:latin typeface="Nunito"/>
                </a:rPr>
                <a:t> </a:t>
              </a:r>
              <a:r>
                <a:rPr lang="en-US" sz="2800" dirty="0" err="1">
                  <a:solidFill>
                    <a:srgbClr val="262A55"/>
                  </a:solidFill>
                  <a:latin typeface="Nunito"/>
                </a:rPr>
                <a:t>của</a:t>
              </a:r>
              <a:r>
                <a:rPr lang="en-US" sz="2800" dirty="0">
                  <a:solidFill>
                    <a:srgbClr val="262A55"/>
                  </a:solidFill>
                  <a:latin typeface="Nunito"/>
                </a:rPr>
                <a:t> </a:t>
              </a:r>
              <a:r>
                <a:rPr lang="en-US" sz="2800" dirty="0" err="1">
                  <a:solidFill>
                    <a:srgbClr val="262A55"/>
                  </a:solidFill>
                  <a:latin typeface="Nunito"/>
                </a:rPr>
                <a:t>mình</a:t>
              </a:r>
              <a:r>
                <a:rPr lang="en-US" sz="2800" dirty="0">
                  <a:solidFill>
                    <a:srgbClr val="262A55"/>
                  </a:solidFill>
                  <a:latin typeface="Nunito"/>
                </a:rPr>
                <a:t> </a:t>
              </a:r>
              <a:r>
                <a:rPr lang="en-US" sz="2800" dirty="0" err="1">
                  <a:solidFill>
                    <a:srgbClr val="262A55"/>
                  </a:solidFill>
                  <a:latin typeface="Nunito"/>
                </a:rPr>
                <a:t>vì</a:t>
              </a:r>
              <a:r>
                <a:rPr lang="en-US" sz="2800" dirty="0">
                  <a:solidFill>
                    <a:srgbClr val="262A55"/>
                  </a:solidFill>
                  <a:latin typeface="Nunito"/>
                </a:rPr>
                <a:t> </a:t>
              </a:r>
              <a:r>
                <a:rPr lang="en-US" sz="2800" dirty="0" err="1">
                  <a:solidFill>
                    <a:srgbClr val="262A55"/>
                  </a:solidFill>
                  <a:latin typeface="Nunito"/>
                </a:rPr>
                <a:t>điều</a:t>
              </a:r>
              <a:r>
                <a:rPr lang="en-US" sz="2800" dirty="0">
                  <a:solidFill>
                    <a:srgbClr val="262A55"/>
                  </a:solidFill>
                  <a:latin typeface="Nunito"/>
                </a:rPr>
                <a:t> </a:t>
              </a:r>
              <a:r>
                <a:rPr lang="en-US" sz="2800" dirty="0" err="1">
                  <a:solidFill>
                    <a:srgbClr val="262A55"/>
                  </a:solidFill>
                  <a:latin typeface="Nunito"/>
                </a:rPr>
                <a:t>này</a:t>
              </a:r>
              <a:r>
                <a:rPr lang="en-US" sz="2800" dirty="0">
                  <a:solidFill>
                    <a:srgbClr val="262A55"/>
                  </a:solidFill>
                  <a:latin typeface="Nunito"/>
                </a:rPr>
                <a:t> </a:t>
              </a:r>
              <a:r>
                <a:rPr lang="en-US" sz="2800" dirty="0" err="1">
                  <a:solidFill>
                    <a:srgbClr val="262A55"/>
                  </a:solidFill>
                  <a:latin typeface="Nunito"/>
                </a:rPr>
                <a:t>có</a:t>
              </a:r>
              <a:r>
                <a:rPr lang="en-US" sz="2800" dirty="0">
                  <a:solidFill>
                    <a:srgbClr val="262A55"/>
                  </a:solidFill>
                  <a:latin typeface="Nunito"/>
                </a:rPr>
                <a:t> </a:t>
              </a:r>
              <a:r>
                <a:rPr lang="en-US" sz="2800" dirty="0" err="1">
                  <a:solidFill>
                    <a:srgbClr val="262A55"/>
                  </a:solidFill>
                  <a:latin typeface="Nunito"/>
                </a:rPr>
                <a:t>thể</a:t>
              </a:r>
              <a:r>
                <a:rPr lang="en-US" sz="2800" dirty="0">
                  <a:solidFill>
                    <a:srgbClr val="262A55"/>
                  </a:solidFill>
                  <a:latin typeface="Nunito"/>
                </a:rPr>
                <a:t> </a:t>
              </a:r>
              <a:r>
                <a:rPr lang="en-US" sz="2800" dirty="0" err="1">
                  <a:solidFill>
                    <a:srgbClr val="262A55"/>
                  </a:solidFill>
                  <a:latin typeface="Nunito"/>
                </a:rPr>
                <a:t>làm</a:t>
              </a:r>
              <a:r>
                <a:rPr lang="en-US" sz="2800" dirty="0">
                  <a:solidFill>
                    <a:srgbClr val="262A55"/>
                  </a:solidFill>
                  <a:latin typeface="Nunito"/>
                </a:rPr>
                <a:t> </a:t>
              </a:r>
              <a:r>
                <a:rPr lang="en-US" sz="2800" dirty="0" err="1">
                  <a:solidFill>
                    <a:srgbClr val="262A55"/>
                  </a:solidFill>
                  <a:latin typeface="Nunito"/>
                </a:rPr>
                <a:t>giáo</a:t>
              </a:r>
              <a:r>
                <a:rPr lang="en-US" sz="2800" dirty="0">
                  <a:solidFill>
                    <a:srgbClr val="262A55"/>
                  </a:solidFill>
                  <a:latin typeface="Nunito"/>
                </a:rPr>
                <a:t> </a:t>
              </a:r>
              <a:r>
                <a:rPr lang="en-US" sz="2800" dirty="0" err="1">
                  <a:solidFill>
                    <a:srgbClr val="262A55"/>
                  </a:solidFill>
                  <a:latin typeface="Nunito"/>
                </a:rPr>
                <a:t>viên</a:t>
              </a:r>
              <a:r>
                <a:rPr lang="en-US" sz="2800" dirty="0">
                  <a:solidFill>
                    <a:srgbClr val="262A55"/>
                  </a:solidFill>
                  <a:latin typeface="Nunito"/>
                </a:rPr>
                <a:t> </a:t>
              </a:r>
              <a:r>
                <a:rPr lang="en-US" sz="2800" dirty="0" err="1">
                  <a:solidFill>
                    <a:srgbClr val="262A55"/>
                  </a:solidFill>
                  <a:latin typeface="Nunito"/>
                </a:rPr>
                <a:t>và</a:t>
              </a:r>
              <a:r>
                <a:rPr lang="en-US" sz="2800" dirty="0">
                  <a:solidFill>
                    <a:srgbClr val="262A55"/>
                  </a:solidFill>
                  <a:latin typeface="Nunito"/>
                </a:rPr>
                <a:t> </a:t>
              </a:r>
              <a:r>
                <a:rPr lang="en-US" sz="2800" dirty="0" err="1">
                  <a:solidFill>
                    <a:srgbClr val="262A55"/>
                  </a:solidFill>
                  <a:latin typeface="Nunito"/>
                </a:rPr>
                <a:t>các</a:t>
              </a:r>
              <a:r>
                <a:rPr lang="en-US" sz="2800" dirty="0">
                  <a:solidFill>
                    <a:srgbClr val="262A55"/>
                  </a:solidFill>
                  <a:latin typeface="Nunito"/>
                </a:rPr>
                <a:t> </a:t>
              </a:r>
              <a:r>
                <a:rPr lang="en-US" sz="2800" dirty="0" err="1">
                  <a:solidFill>
                    <a:srgbClr val="262A55"/>
                  </a:solidFill>
                  <a:latin typeface="Nunito"/>
                </a:rPr>
                <a:t>bạn</a:t>
              </a:r>
              <a:r>
                <a:rPr lang="en-US" sz="2800" dirty="0">
                  <a:solidFill>
                    <a:srgbClr val="262A55"/>
                  </a:solidFill>
                  <a:latin typeface="Nunito"/>
                </a:rPr>
                <a:t> </a:t>
              </a:r>
              <a:r>
                <a:rPr lang="en-US" sz="2800" dirty="0" err="1">
                  <a:solidFill>
                    <a:srgbClr val="262A55"/>
                  </a:solidFill>
                  <a:latin typeface="Nunito"/>
                </a:rPr>
                <a:t>cùng</a:t>
              </a:r>
              <a:r>
                <a:rPr lang="en-US" sz="2800" dirty="0">
                  <a:solidFill>
                    <a:srgbClr val="262A55"/>
                  </a:solidFill>
                  <a:latin typeface="Nunito"/>
                </a:rPr>
                <a:t> </a:t>
              </a:r>
              <a:r>
                <a:rPr lang="en-US" sz="2800" dirty="0" err="1">
                  <a:solidFill>
                    <a:srgbClr val="262A55"/>
                  </a:solidFill>
                  <a:latin typeface="Nunito"/>
                </a:rPr>
                <a:t>lớp</a:t>
              </a:r>
              <a:r>
                <a:rPr lang="en-US" sz="2800" dirty="0">
                  <a:solidFill>
                    <a:srgbClr val="262A55"/>
                  </a:solidFill>
                  <a:latin typeface="Nunito"/>
                </a:rPr>
                <a:t> </a:t>
              </a:r>
              <a:r>
                <a:rPr lang="en-US" sz="2800" dirty="0" err="1">
                  <a:solidFill>
                    <a:srgbClr val="262A55"/>
                  </a:solidFill>
                  <a:latin typeface="Nunito"/>
                </a:rPr>
                <a:t>mất</a:t>
              </a:r>
              <a:r>
                <a:rPr lang="en-US" sz="2800" dirty="0">
                  <a:solidFill>
                    <a:srgbClr val="262A55"/>
                  </a:solidFill>
                  <a:latin typeface="Nunito"/>
                </a:rPr>
                <a:t> </a:t>
              </a:r>
              <a:r>
                <a:rPr lang="en-US" sz="2800" dirty="0" err="1">
                  <a:solidFill>
                    <a:srgbClr val="262A55"/>
                  </a:solidFill>
                  <a:latin typeface="Nunito"/>
                </a:rPr>
                <a:t>tập</a:t>
              </a:r>
              <a:r>
                <a:rPr lang="en-US" sz="2800" dirty="0">
                  <a:solidFill>
                    <a:srgbClr val="262A55"/>
                  </a:solidFill>
                  <a:latin typeface="Nunito"/>
                </a:rPr>
                <a:t> </a:t>
              </a:r>
              <a:r>
                <a:rPr lang="en-US" sz="2800" dirty="0" err="1">
                  <a:solidFill>
                    <a:srgbClr val="262A55"/>
                  </a:solidFill>
                  <a:latin typeface="Nunito"/>
                </a:rPr>
                <a:t>trung</a:t>
              </a:r>
              <a:r>
                <a:rPr lang="en-US" sz="2800" dirty="0">
                  <a:solidFill>
                    <a:srgbClr val="262A55"/>
                  </a:solidFill>
                  <a:latin typeface="Nunito"/>
                </a:rPr>
                <a:t>.</a:t>
              </a: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7316" y="1843572"/>
            <a:ext cx="2571277" cy="317085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24263">
            <a:off x="2955653" y="1810053"/>
            <a:ext cx="634580" cy="444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480614">
            <a:off x="202389" y="5065617"/>
            <a:ext cx="634580" cy="444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3" name="TextBox 3"/>
          <p:cNvSpPr txBox="1"/>
          <p:nvPr/>
        </p:nvSpPr>
        <p:spPr>
          <a:xfrm>
            <a:off x="685801" y="687917"/>
            <a:ext cx="6726114" cy="1487587"/>
          </a:xfrm>
          <a:prstGeom prst="rect">
            <a:avLst/>
          </a:prstGeom>
        </p:spPr>
        <p:txBody>
          <a:bodyPr wrap="square" lIns="0" tIns="0" rIns="0" bIns="0" rtlCol="0" anchor="t">
            <a:spAutoFit/>
          </a:bodyPr>
          <a:lstStyle/>
          <a:p>
            <a:pPr>
              <a:lnSpc>
                <a:spcPts val="5760"/>
              </a:lnSpc>
            </a:pPr>
            <a:r>
              <a:rPr lang="en-US" sz="4800" b="1" dirty="0">
                <a:solidFill>
                  <a:srgbClr val="7030A0"/>
                </a:solidFill>
                <a:latin typeface="Baloo Bold"/>
              </a:rPr>
              <a:t>LOẠI BỎ NHỮNG THỨ GÂY PHÂN TÂM</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89284" y="4124198"/>
            <a:ext cx="6882005" cy="662621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44074" y="866430"/>
            <a:ext cx="2786213" cy="512514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1217" flipH="1">
            <a:off x="10995040" y="1509061"/>
            <a:ext cx="633260" cy="75715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1217">
            <a:off x="8110858" y="2850518"/>
            <a:ext cx="555955" cy="6647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xmlns="" id="{3879EBEB-1F7F-4AF0-A0B5-3F2761E39AB2}"/>
              </a:ext>
            </a:extLst>
          </p:cNvPr>
          <p:cNvSpPr txBox="1">
            <a:spLocks noChangeArrowheads="1"/>
          </p:cNvSpPr>
          <p:nvPr/>
        </p:nvSpPr>
        <p:spPr bwMode="auto">
          <a:xfrm>
            <a:off x="2360694" y="2598003"/>
            <a:ext cx="7906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lgn="ctr">
              <a:tabLst>
                <a:tab pos="457200" algn="l"/>
              </a:tabLst>
            </a:pPr>
            <a:r>
              <a:rPr lang="en-US" sz="4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BẦU BAN ĐẠI DIỆN CMHS CỦA LỚP</a:t>
            </a:r>
            <a:endPar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1">
            <a:extLst>
              <a:ext uri="{FF2B5EF4-FFF2-40B4-BE49-F238E27FC236}">
                <a16:creationId xmlns:a16="http://schemas.microsoft.com/office/drawing/2014/main" xmlns="" id="{93FA79EC-0734-471F-9410-66BDBDFF0E74}"/>
              </a:ext>
            </a:extLst>
          </p:cNvPr>
          <p:cNvSpPr txBox="1">
            <a:spLocks noChangeArrowheads="1"/>
          </p:cNvSpPr>
          <p:nvPr/>
        </p:nvSpPr>
        <p:spPr bwMode="auto">
          <a:xfrm>
            <a:off x="4267200" y="879233"/>
            <a:ext cx="3657600" cy="1107996"/>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600" b="1" dirty="0">
                <a:latin typeface="Times New Roman" panose="02020603050405020304" pitchFamily="18" charset="0"/>
                <a:cs typeface="Times New Roman" panose="02020603050405020304" pitchFamily="18" charset="0"/>
              </a:rPr>
              <a:t>PHẦN </a:t>
            </a:r>
            <a:r>
              <a:rPr lang="en-US" altLang="zh-CN" sz="6600" b="1" dirty="0">
                <a:latin typeface="Times New Roman" panose="02020603050405020304" pitchFamily="18" charset="0"/>
                <a:cs typeface="Times New Roman" panose="02020603050405020304" pitchFamily="18" charset="0"/>
              </a:rPr>
              <a:t>4</a:t>
            </a:r>
            <a:endParaRPr lang="zh-CN" alt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19703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500" autoRev="1" fill="hold">
                                          <p:stCondLst>
                                            <p:cond delay="0"/>
                                          </p:stCondLst>
                                        </p:cTn>
                                        <p:tgtEl>
                                          <p:spTgt spid="2"/>
                                        </p:tgtEl>
                                        <p:attrNameLst>
                                          <p:attrName>ppt_w</p:attrName>
                                        </p:attrNameLst>
                                      </p:cBhvr>
                                    </p:anim>
                                    <p:anim by="(#ppt_w*0.50)" calcmode="lin" valueType="num">
                                      <p:cBhvr>
                                        <p:cTn id="14" dur="500" decel="50000" autoRev="1" fill="hold">
                                          <p:stCondLst>
                                            <p:cond delay="0"/>
                                          </p:stCondLst>
                                        </p:cTn>
                                        <p:tgtEl>
                                          <p:spTgt spid="2"/>
                                        </p:tgtEl>
                                        <p:attrNameLst>
                                          <p:attrName>ppt_x</p:attrName>
                                        </p:attrNameLst>
                                      </p:cBhvr>
                                    </p:anim>
                                    <p:anim from="(-#ppt_h/2)" to="(#ppt_y)" calcmode="lin" valueType="num">
                                      <p:cBhvr>
                                        <p:cTn id="15" dur="1000" fill="hold">
                                          <p:stCondLst>
                                            <p:cond delay="0"/>
                                          </p:stCondLst>
                                        </p:cTn>
                                        <p:tgtEl>
                                          <p:spTgt spid="2"/>
                                        </p:tgtEl>
                                        <p:attrNameLst>
                                          <p:attrName>ppt_y</p:attrName>
                                        </p:attrNameLst>
                                      </p:cBhvr>
                                    </p:anim>
                                    <p:animRot by="21600000">
                                      <p:cBhvr>
                                        <p:cTn id="16"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xmlns="" id="{3879EBEB-1F7F-4AF0-A0B5-3F2761E39AB2}"/>
              </a:ext>
            </a:extLst>
          </p:cNvPr>
          <p:cNvSpPr txBox="1">
            <a:spLocks noChangeArrowheads="1"/>
          </p:cNvSpPr>
          <p:nvPr/>
        </p:nvSpPr>
        <p:spPr bwMode="auto">
          <a:xfrm>
            <a:off x="2091221" y="1326901"/>
            <a:ext cx="7906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lgn="ctr">
              <a:tabLst>
                <a:tab pos="457200" algn="l"/>
              </a:tabLst>
            </a:pPr>
            <a:r>
              <a:rPr lang="en-US" sz="4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CHỦ ĐỀ “NHỮNG BỨC THƯ CHƯA NGỎ”</a:t>
            </a:r>
            <a:endPar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1">
            <a:extLst>
              <a:ext uri="{FF2B5EF4-FFF2-40B4-BE49-F238E27FC236}">
                <a16:creationId xmlns:a16="http://schemas.microsoft.com/office/drawing/2014/main" xmlns="" id="{93FA79EC-0734-471F-9410-66BDBDFF0E74}"/>
              </a:ext>
            </a:extLst>
          </p:cNvPr>
          <p:cNvSpPr txBox="1">
            <a:spLocks noChangeArrowheads="1"/>
          </p:cNvSpPr>
          <p:nvPr/>
        </p:nvSpPr>
        <p:spPr bwMode="auto">
          <a:xfrm>
            <a:off x="4215442" y="180494"/>
            <a:ext cx="3657600" cy="1107996"/>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600" b="1" dirty="0">
                <a:latin typeface="Times New Roman" panose="02020603050405020304" pitchFamily="18" charset="0"/>
                <a:cs typeface="Times New Roman" panose="02020603050405020304" pitchFamily="18" charset="0"/>
              </a:rPr>
              <a:t>PHẦN </a:t>
            </a:r>
            <a:r>
              <a:rPr lang="en-US" altLang="zh-CN" sz="6600" b="1" dirty="0">
                <a:latin typeface="Times New Roman" panose="02020603050405020304" pitchFamily="18" charset="0"/>
                <a:cs typeface="Times New Roman" panose="02020603050405020304" pitchFamily="18" charset="0"/>
              </a:rPr>
              <a:t>5</a:t>
            </a:r>
            <a:endParaRPr lang="zh-CN" alt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91959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500" autoRev="1" fill="hold">
                                          <p:stCondLst>
                                            <p:cond delay="0"/>
                                          </p:stCondLst>
                                        </p:cTn>
                                        <p:tgtEl>
                                          <p:spTgt spid="2"/>
                                        </p:tgtEl>
                                        <p:attrNameLst>
                                          <p:attrName>ppt_w</p:attrName>
                                        </p:attrNameLst>
                                      </p:cBhvr>
                                    </p:anim>
                                    <p:anim by="(#ppt_w*0.50)" calcmode="lin" valueType="num">
                                      <p:cBhvr>
                                        <p:cTn id="14" dur="500" decel="50000" autoRev="1" fill="hold">
                                          <p:stCondLst>
                                            <p:cond delay="0"/>
                                          </p:stCondLst>
                                        </p:cTn>
                                        <p:tgtEl>
                                          <p:spTgt spid="2"/>
                                        </p:tgtEl>
                                        <p:attrNameLst>
                                          <p:attrName>ppt_x</p:attrName>
                                        </p:attrNameLst>
                                      </p:cBhvr>
                                    </p:anim>
                                    <p:anim from="(-#ppt_h/2)" to="(#ppt_y)" calcmode="lin" valueType="num">
                                      <p:cBhvr>
                                        <p:cTn id="15" dur="1000" fill="hold">
                                          <p:stCondLst>
                                            <p:cond delay="0"/>
                                          </p:stCondLst>
                                        </p:cTn>
                                        <p:tgtEl>
                                          <p:spTgt spid="2"/>
                                        </p:tgtEl>
                                        <p:attrNameLst>
                                          <p:attrName>ppt_y</p:attrName>
                                        </p:attrNameLst>
                                      </p:cBhvr>
                                    </p:anim>
                                    <p:animRot by="21600000">
                                      <p:cBhvr>
                                        <p:cTn id="16"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xmlns="" id="{3879EBEB-1F7F-4AF0-A0B5-3F2761E39AB2}"/>
              </a:ext>
            </a:extLst>
          </p:cNvPr>
          <p:cNvSpPr txBox="1">
            <a:spLocks noChangeArrowheads="1"/>
          </p:cNvSpPr>
          <p:nvPr/>
        </p:nvSpPr>
        <p:spPr bwMode="auto">
          <a:xfrm>
            <a:off x="2360694" y="2598003"/>
            <a:ext cx="7906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tabLst>
                <a:tab pos="457200" algn="l"/>
              </a:tabLst>
            </a:pPr>
            <a:r>
              <a:rPr lang="en-US" sz="4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Ý KIẾN CỦA PH VÀ PHẦN LÀM VIỆC CỦA BAN PH.</a:t>
            </a:r>
            <a:endParaRPr lang="en-US" sz="4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1">
            <a:extLst>
              <a:ext uri="{FF2B5EF4-FFF2-40B4-BE49-F238E27FC236}">
                <a16:creationId xmlns:a16="http://schemas.microsoft.com/office/drawing/2014/main" xmlns="" id="{93FA79EC-0734-471F-9410-66BDBDFF0E74}"/>
              </a:ext>
            </a:extLst>
          </p:cNvPr>
          <p:cNvSpPr txBox="1">
            <a:spLocks noChangeArrowheads="1"/>
          </p:cNvSpPr>
          <p:nvPr/>
        </p:nvSpPr>
        <p:spPr bwMode="auto">
          <a:xfrm>
            <a:off x="4267200" y="879233"/>
            <a:ext cx="3657600" cy="1107996"/>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vi-VN" altLang="zh-CN" sz="6600" b="1" dirty="0">
                <a:solidFill>
                  <a:prstClr val="black"/>
                </a:solidFill>
                <a:latin typeface="Times New Roman" panose="02020603050405020304" pitchFamily="18" charset="0"/>
                <a:cs typeface="Times New Roman" panose="02020603050405020304" pitchFamily="18" charset="0"/>
              </a:rPr>
              <a:t>PHẦN </a:t>
            </a:r>
            <a:r>
              <a:rPr lang="en-US" altLang="zh-CN" sz="6600" b="1" dirty="0" smtClean="0">
                <a:solidFill>
                  <a:prstClr val="black"/>
                </a:solidFill>
                <a:latin typeface="Times New Roman" panose="02020603050405020304" pitchFamily="18" charset="0"/>
                <a:cs typeface="Times New Roman" panose="02020603050405020304" pitchFamily="18" charset="0"/>
              </a:rPr>
              <a:t>6</a:t>
            </a:r>
            <a:endParaRPr lang="zh-CN" altLang="en-US" sz="6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07418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500" autoRev="1" fill="hold">
                                          <p:stCondLst>
                                            <p:cond delay="0"/>
                                          </p:stCondLst>
                                        </p:cTn>
                                        <p:tgtEl>
                                          <p:spTgt spid="2"/>
                                        </p:tgtEl>
                                        <p:attrNameLst>
                                          <p:attrName>ppt_w</p:attrName>
                                        </p:attrNameLst>
                                      </p:cBhvr>
                                    </p:anim>
                                    <p:anim by="(#ppt_w*0.50)" calcmode="lin" valueType="num">
                                      <p:cBhvr>
                                        <p:cTn id="14" dur="500" decel="50000" autoRev="1" fill="hold">
                                          <p:stCondLst>
                                            <p:cond delay="0"/>
                                          </p:stCondLst>
                                        </p:cTn>
                                        <p:tgtEl>
                                          <p:spTgt spid="2"/>
                                        </p:tgtEl>
                                        <p:attrNameLst>
                                          <p:attrName>ppt_x</p:attrName>
                                        </p:attrNameLst>
                                      </p:cBhvr>
                                    </p:anim>
                                    <p:anim from="(-#ppt_h/2)" to="(#ppt_y)" calcmode="lin" valueType="num">
                                      <p:cBhvr>
                                        <p:cTn id="15" dur="1000" fill="hold">
                                          <p:stCondLst>
                                            <p:cond delay="0"/>
                                          </p:stCondLst>
                                        </p:cTn>
                                        <p:tgtEl>
                                          <p:spTgt spid="2"/>
                                        </p:tgtEl>
                                        <p:attrNameLst>
                                          <p:attrName>ppt_y</p:attrName>
                                        </p:attrNameLst>
                                      </p:cBhvr>
                                    </p:anim>
                                    <p:animRot by="21600000">
                                      <p:cBhvr>
                                        <p:cTn id="16"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951"/>
          <p:cNvSpPr txBox="1"/>
          <p:nvPr/>
        </p:nvSpPr>
        <p:spPr>
          <a:xfrm>
            <a:off x="1916313" y="2744765"/>
            <a:ext cx="8722659" cy="1754326"/>
          </a:xfrm>
          <a:prstGeom prst="rect">
            <a:avLst/>
          </a:prstGeom>
          <a:noFill/>
        </p:spPr>
        <p:txBody>
          <a:bodyPr wrap="square" rtlCol="0">
            <a:spAutoFit/>
          </a:bodyPr>
          <a:lstStyle/>
          <a:p>
            <a:pPr algn="ctr"/>
            <a:r>
              <a:rPr lang="vi-VN" altLang="zh-CN" sz="5400" b="1" dirty="0">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rPr>
              <a:t>CHÂN THÀNH </a:t>
            </a:r>
            <a:r>
              <a:rPr lang="vi-VN" altLang="zh-CN" sz="5400" b="1" dirty="0" smtClean="0">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rPr>
              <a:t>C</a:t>
            </a:r>
            <a:r>
              <a:rPr lang="en-US" altLang="zh-CN" sz="5400" b="1" smtClean="0">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rPr>
              <a:t>Ả</a:t>
            </a:r>
            <a:r>
              <a:rPr lang="vi-VN" altLang="zh-CN" sz="5400" b="1" smtClean="0">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rPr>
              <a:t>M </a:t>
            </a:r>
            <a:r>
              <a:rPr lang="vi-VN" altLang="zh-CN" sz="5400" b="1">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rPr>
              <a:t>ƠN VÀ HẸN GẶP LẠI!</a:t>
            </a:r>
            <a:endParaRPr lang="zh-CN" altLang="en-US" sz="5400" b="1" dirty="0">
              <a:solidFill>
                <a:srgbClr val="5BAE9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521" y="3975413"/>
            <a:ext cx="3807909" cy="2882587"/>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23" y="397850"/>
            <a:ext cx="6129954" cy="2502380"/>
          </a:xfrm>
          <a:prstGeom prst="rect">
            <a:avLst/>
          </a:prstGeom>
        </p:spPr>
      </p:pic>
    </p:spTree>
    <p:extLst>
      <p:ext uri="{BB962C8B-B14F-4D97-AF65-F5344CB8AC3E}">
        <p14:creationId xmlns:p14="http://schemas.microsoft.com/office/powerpoint/2010/main" val="81059930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90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4400"/>
                            </p:stCondLst>
                            <p:childTnLst>
                              <p:par>
                                <p:cTn id="14" presetID="4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01640" y="407963"/>
            <a:ext cx="3988720" cy="682101"/>
          </a:xfrm>
          <a:solidFill>
            <a:schemeClr val="accent5">
              <a:lumMod val="60000"/>
              <a:lumOff val="40000"/>
            </a:schemeClr>
          </a:solidFill>
        </p:spPr>
        <p:txBody>
          <a:bodyPr>
            <a:normAutofit/>
          </a:bodyPr>
          <a:lstStyle/>
          <a:p>
            <a:pPr marL="57150" algn="just"/>
            <a:r>
              <a:rPr lang="en-US" sz="3200" b="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Công tác tổ chức:</a:t>
            </a:r>
            <a:endParaRPr lang="en-US" sz="320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Flowchart: Off-page Connector 5">
            <a:extLst>
              <a:ext uri="{FF2B5EF4-FFF2-40B4-BE49-F238E27FC236}">
                <a16:creationId xmlns:a16="http://schemas.microsoft.com/office/drawing/2014/main" xmlns="" id="{04DFEF8C-41CE-40D6-B9B4-4DD1A9A8C3CE}"/>
              </a:ext>
            </a:extLst>
          </p:cNvPr>
          <p:cNvSpPr/>
          <p:nvPr/>
        </p:nvSpPr>
        <p:spPr>
          <a:xfrm>
            <a:off x="1671712" y="1786598"/>
            <a:ext cx="3516924" cy="3699803"/>
          </a:xfrm>
          <a:prstGeom prst="flowChartOffpageConnector">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effectLst/>
                <a:latin typeface="Times New Roman" panose="02020603050405020304" pitchFamily="18" charset="0"/>
                <a:ea typeface="Times New Roman" panose="02020603050405020304" pitchFamily="18" charset="0"/>
              </a:rPr>
              <a:t>Trường có </a:t>
            </a:r>
            <a:r>
              <a:rPr lang="en-US" sz="3200">
                <a:solidFill>
                  <a:srgbClr val="FF0000"/>
                </a:solidFill>
                <a:effectLst/>
                <a:latin typeface="Times New Roman" panose="02020603050405020304" pitchFamily="18" charset="0"/>
                <a:ea typeface="Times New Roman" panose="02020603050405020304" pitchFamily="18" charset="0"/>
              </a:rPr>
              <a:t>26</a:t>
            </a:r>
            <a:r>
              <a:rPr lang="en-US" sz="3200">
                <a:solidFill>
                  <a:schemeClr val="accent2">
                    <a:lumMod val="50000"/>
                  </a:schemeClr>
                </a:solidFill>
                <a:effectLst/>
                <a:latin typeface="Times New Roman" panose="02020603050405020304" pitchFamily="18" charset="0"/>
                <a:ea typeface="Times New Roman" panose="02020603050405020304" pitchFamily="18" charset="0"/>
              </a:rPr>
              <a:t> </a:t>
            </a:r>
            <a:r>
              <a:rPr lang="en-US" sz="3200">
                <a:solidFill>
                  <a:schemeClr val="tx1"/>
                </a:solidFill>
                <a:effectLst/>
                <a:latin typeface="Times New Roman" panose="02020603050405020304" pitchFamily="18" charset="0"/>
                <a:ea typeface="Times New Roman" panose="02020603050405020304" pitchFamily="18" charset="0"/>
              </a:rPr>
              <a:t>lớp với </a:t>
            </a:r>
            <a:r>
              <a:rPr lang="en-US" sz="3200">
                <a:solidFill>
                  <a:srgbClr val="FF0000"/>
                </a:solidFill>
                <a:effectLst/>
                <a:latin typeface="Times New Roman" panose="02020603050405020304" pitchFamily="18" charset="0"/>
                <a:ea typeface="Times New Roman" panose="02020603050405020304" pitchFamily="18" charset="0"/>
              </a:rPr>
              <a:t>1170</a:t>
            </a:r>
            <a:r>
              <a:rPr lang="en-US" sz="3200">
                <a:solidFill>
                  <a:schemeClr val="accent2">
                    <a:lumMod val="50000"/>
                  </a:schemeClr>
                </a:solidFill>
                <a:effectLst/>
                <a:latin typeface="Times New Roman" panose="02020603050405020304" pitchFamily="18" charset="0"/>
                <a:ea typeface="Times New Roman" panose="02020603050405020304" pitchFamily="18" charset="0"/>
              </a:rPr>
              <a:t> </a:t>
            </a:r>
            <a:r>
              <a:rPr lang="en-US" sz="3200">
                <a:solidFill>
                  <a:schemeClr val="tx1"/>
                </a:solidFill>
                <a:effectLst/>
                <a:latin typeface="Times New Roman" panose="02020603050405020304" pitchFamily="18" charset="0"/>
                <a:ea typeface="Times New Roman" panose="02020603050405020304" pitchFamily="18" charset="0"/>
              </a:rPr>
              <a:t>HS, khối 6,8,9 mỗi khối có 6 lớp. Khối 7 có 8 </a:t>
            </a:r>
            <a:endParaRPr lang="en-US" sz="3200">
              <a:solidFill>
                <a:schemeClr val="tx1"/>
              </a:solidFill>
            </a:endParaRPr>
          </a:p>
        </p:txBody>
      </p:sp>
      <p:sp>
        <p:nvSpPr>
          <p:cNvPr id="69" name="Flowchart: Off-page Connector 68">
            <a:extLst>
              <a:ext uri="{FF2B5EF4-FFF2-40B4-BE49-F238E27FC236}">
                <a16:creationId xmlns:a16="http://schemas.microsoft.com/office/drawing/2014/main" xmlns="" id="{B203E711-8109-4C26-BA64-065726A58432}"/>
              </a:ext>
            </a:extLst>
          </p:cNvPr>
          <p:cNvSpPr/>
          <p:nvPr/>
        </p:nvSpPr>
        <p:spPr>
          <a:xfrm>
            <a:off x="6890823" y="1786598"/>
            <a:ext cx="3516924" cy="3699803"/>
          </a:xfrm>
          <a:prstGeom prst="flowChartOffpageConnector">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gn="ctr"/>
            <a: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 sinh. Khối 6,7  học theo hình thức 2 buổi/ ngày.  </a:t>
            </a:r>
            <a:r>
              <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Khối 8, 9 học thêm.</a:t>
            </a:r>
            <a:endParaRPr lang="en-US" sz="32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95327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xmlns="" id="{A6C1B5AB-8E3D-455B-8D9E-9B9815D9ACF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9431746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2315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0128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21524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47416" y="1307871"/>
            <a:ext cx="2890091" cy="4775535"/>
            <a:chOff x="2446206" y="1307773"/>
            <a:chExt cx="2889601" cy="4775189"/>
          </a:xfrm>
        </p:grpSpPr>
        <p:grpSp>
          <p:nvGrpSpPr>
            <p:cNvPr id="3" name="组合 2"/>
            <p:cNvGrpSpPr/>
            <p:nvPr/>
          </p:nvGrpSpPr>
          <p:grpSpPr>
            <a:xfrm>
              <a:off x="2446206" y="1307773"/>
              <a:ext cx="2889601" cy="4775189"/>
              <a:chOff x="2446206" y="1307773"/>
              <a:chExt cx="2889601" cy="4775189"/>
            </a:xfrm>
          </p:grpSpPr>
          <p:sp>
            <p:nvSpPr>
              <p:cNvPr id="5" name="Freeform 20"/>
              <p:cNvSpPr>
                <a:spLocks/>
              </p:cNvSpPr>
              <p:nvPr/>
            </p:nvSpPr>
            <p:spPr bwMode="auto">
              <a:xfrm>
                <a:off x="2446206" y="1307773"/>
                <a:ext cx="2889601" cy="4775189"/>
              </a:xfrm>
              <a:custGeom>
                <a:avLst/>
                <a:gdLst>
                  <a:gd name="T0" fmla="*/ 205 w 698"/>
                  <a:gd name="T1" fmla="*/ 0 h 1154"/>
                  <a:gd name="T2" fmla="*/ 0 w 698"/>
                  <a:gd name="T3" fmla="*/ 202 h 1154"/>
                  <a:gd name="T4" fmla="*/ 45 w 698"/>
                  <a:gd name="T5" fmla="*/ 343 h 1154"/>
                  <a:gd name="T6" fmla="*/ 607 w 698"/>
                  <a:gd name="T7" fmla="*/ 1154 h 1154"/>
                  <a:gd name="T8" fmla="*/ 698 w 698"/>
                  <a:gd name="T9" fmla="*/ 733 h 1154"/>
                  <a:gd name="T10" fmla="*/ 542 w 698"/>
                  <a:gd name="T11" fmla="*/ 229 h 1154"/>
                  <a:gd name="T12" fmla="*/ 205 w 698"/>
                  <a:gd name="T13" fmla="*/ 0 h 1154"/>
                </a:gdLst>
                <a:ahLst/>
                <a:cxnLst>
                  <a:cxn ang="0">
                    <a:pos x="T0" y="T1"/>
                  </a:cxn>
                  <a:cxn ang="0">
                    <a:pos x="T2" y="T3"/>
                  </a:cxn>
                  <a:cxn ang="0">
                    <a:pos x="T4" y="T5"/>
                  </a:cxn>
                  <a:cxn ang="0">
                    <a:pos x="T6" y="T7"/>
                  </a:cxn>
                  <a:cxn ang="0">
                    <a:pos x="T8" y="T9"/>
                  </a:cxn>
                  <a:cxn ang="0">
                    <a:pos x="T10" y="T11"/>
                  </a:cxn>
                  <a:cxn ang="0">
                    <a:pos x="T12" y="T13"/>
                  </a:cxn>
                </a:cxnLst>
                <a:rect l="0" t="0" r="r" b="b"/>
                <a:pathLst>
                  <a:path w="698" h="1154">
                    <a:moveTo>
                      <a:pt x="205" y="0"/>
                    </a:moveTo>
                    <a:cubicBezTo>
                      <a:pt x="86" y="0"/>
                      <a:pt x="0" y="91"/>
                      <a:pt x="0" y="202"/>
                    </a:cubicBezTo>
                    <a:cubicBezTo>
                      <a:pt x="0" y="247"/>
                      <a:pt x="14" y="296"/>
                      <a:pt x="45" y="343"/>
                    </a:cubicBezTo>
                    <a:cubicBezTo>
                      <a:pt x="219" y="605"/>
                      <a:pt x="537" y="566"/>
                      <a:pt x="607" y="1154"/>
                    </a:cubicBezTo>
                    <a:cubicBezTo>
                      <a:pt x="607" y="1154"/>
                      <a:pt x="698" y="974"/>
                      <a:pt x="698" y="733"/>
                    </a:cubicBezTo>
                    <a:cubicBezTo>
                      <a:pt x="698" y="579"/>
                      <a:pt x="662" y="401"/>
                      <a:pt x="542" y="229"/>
                    </a:cubicBezTo>
                    <a:cubicBezTo>
                      <a:pt x="427" y="63"/>
                      <a:pt x="304" y="0"/>
                      <a:pt x="205"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 name="文本框 21"/>
              <p:cNvSpPr txBox="1"/>
              <p:nvPr/>
            </p:nvSpPr>
            <p:spPr>
              <a:xfrm>
                <a:off x="2581486" y="1745955"/>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03</a:t>
                </a:r>
                <a:endParaRPr lang="zh-CN" altLang="en-US" sz="4100" dirty="0">
                  <a:solidFill>
                    <a:schemeClr val="bg1"/>
                  </a:solidFill>
                  <a:latin typeface="+mn-ea"/>
                  <a:cs typeface="+mn-ea"/>
                </a:endParaRPr>
              </a:p>
            </p:txBody>
          </p:sp>
          <p:sp>
            <p:nvSpPr>
              <p:cNvPr id="7" name="文本框 9"/>
              <p:cNvSpPr txBox="1"/>
              <p:nvPr/>
            </p:nvSpPr>
            <p:spPr>
              <a:xfrm rot="2446238">
                <a:off x="3200335" y="2379258"/>
                <a:ext cx="1727920"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p>
            </p:txBody>
          </p:sp>
        </p:grpSp>
        <p:sp>
          <p:nvSpPr>
            <p:cNvPr id="4" name="椭圆 3"/>
            <p:cNvSpPr/>
            <p:nvPr/>
          </p:nvSpPr>
          <p:spPr>
            <a:xfrm>
              <a:off x="2806850" y="1757627"/>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grpSp>
        <p:nvGrpSpPr>
          <p:cNvPr id="8" name="组合 7"/>
          <p:cNvGrpSpPr/>
          <p:nvPr/>
        </p:nvGrpSpPr>
        <p:grpSpPr>
          <a:xfrm>
            <a:off x="1448481" y="2665311"/>
            <a:ext cx="3509397" cy="3418095"/>
            <a:chOff x="1447440" y="2665116"/>
            <a:chExt cx="3508802" cy="3417846"/>
          </a:xfrm>
        </p:grpSpPr>
        <p:grpSp>
          <p:nvGrpSpPr>
            <p:cNvPr id="9" name="组合 8"/>
            <p:cNvGrpSpPr/>
            <p:nvPr/>
          </p:nvGrpSpPr>
          <p:grpSpPr>
            <a:xfrm>
              <a:off x="1447440" y="2665116"/>
              <a:ext cx="3508802" cy="3417846"/>
              <a:chOff x="1447440" y="2665116"/>
              <a:chExt cx="3508802" cy="3417846"/>
            </a:xfrm>
          </p:grpSpPr>
          <p:sp>
            <p:nvSpPr>
              <p:cNvPr id="11" name="Freeform 22"/>
              <p:cNvSpPr>
                <a:spLocks/>
              </p:cNvSpPr>
              <p:nvPr/>
            </p:nvSpPr>
            <p:spPr bwMode="auto">
              <a:xfrm>
                <a:off x="1447440" y="2665116"/>
                <a:ext cx="3508802" cy="3417846"/>
              </a:xfrm>
              <a:custGeom>
                <a:avLst/>
                <a:gdLst>
                  <a:gd name="T0" fmla="*/ 210 w 848"/>
                  <a:gd name="T1" fmla="*/ 0 h 826"/>
                  <a:gd name="T2" fmla="*/ 0 w 848"/>
                  <a:gd name="T3" fmla="*/ 184 h 826"/>
                  <a:gd name="T4" fmla="*/ 102 w 848"/>
                  <a:gd name="T5" fmla="*/ 357 h 826"/>
                  <a:gd name="T6" fmla="*/ 848 w 848"/>
                  <a:gd name="T7" fmla="*/ 826 h 826"/>
                  <a:gd name="T8" fmla="*/ 848 w 848"/>
                  <a:gd name="T9" fmla="*/ 802 h 826"/>
                  <a:gd name="T10" fmla="*/ 470 w 848"/>
                  <a:gd name="T11" fmla="*/ 89 h 826"/>
                  <a:gd name="T12" fmla="*/ 210 w 848"/>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848" h="826">
                    <a:moveTo>
                      <a:pt x="210" y="0"/>
                    </a:moveTo>
                    <a:cubicBezTo>
                      <a:pt x="77" y="0"/>
                      <a:pt x="0" y="89"/>
                      <a:pt x="0" y="184"/>
                    </a:cubicBezTo>
                    <a:cubicBezTo>
                      <a:pt x="0" y="246"/>
                      <a:pt x="32" y="311"/>
                      <a:pt x="102" y="357"/>
                    </a:cubicBezTo>
                    <a:cubicBezTo>
                      <a:pt x="337" y="511"/>
                      <a:pt x="584" y="367"/>
                      <a:pt x="848" y="826"/>
                    </a:cubicBezTo>
                    <a:cubicBezTo>
                      <a:pt x="848" y="826"/>
                      <a:pt x="848" y="818"/>
                      <a:pt x="848" y="802"/>
                    </a:cubicBezTo>
                    <a:cubicBezTo>
                      <a:pt x="848" y="700"/>
                      <a:pt x="824" y="312"/>
                      <a:pt x="470" y="89"/>
                    </a:cubicBezTo>
                    <a:cubicBezTo>
                      <a:pt x="369" y="26"/>
                      <a:pt x="282" y="0"/>
                      <a:pt x="210" y="0"/>
                    </a:cubicBezTo>
                  </a:path>
                </a:pathLst>
              </a:custGeom>
              <a:solidFill>
                <a:schemeClr val="accent1"/>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12" name="文本框 20"/>
              <p:cNvSpPr txBox="1"/>
              <p:nvPr/>
            </p:nvSpPr>
            <p:spPr>
              <a:xfrm>
                <a:off x="1496141" y="294122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02</a:t>
                </a:r>
                <a:endParaRPr lang="zh-CN" altLang="en-US" sz="4100" dirty="0">
                  <a:solidFill>
                    <a:schemeClr val="bg1"/>
                  </a:solidFill>
                  <a:latin typeface="+mn-ea"/>
                  <a:cs typeface="+mn-ea"/>
                </a:endParaRPr>
              </a:p>
            </p:txBody>
          </p:sp>
          <p:sp>
            <p:nvSpPr>
              <p:cNvPr id="13" name="文本框 10"/>
              <p:cNvSpPr txBox="1"/>
              <p:nvPr/>
            </p:nvSpPr>
            <p:spPr>
              <a:xfrm rot="1187866">
                <a:off x="2318406" y="3282952"/>
                <a:ext cx="1845107"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p>
            </p:txBody>
          </p:sp>
        </p:grpSp>
        <p:sp>
          <p:nvSpPr>
            <p:cNvPr id="10" name="椭圆 9"/>
            <p:cNvSpPr/>
            <p:nvPr/>
          </p:nvSpPr>
          <p:spPr>
            <a:xfrm>
              <a:off x="1721505" y="2952896"/>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grpSp>
        <p:nvGrpSpPr>
          <p:cNvPr id="14" name="组合 13"/>
          <p:cNvGrpSpPr/>
          <p:nvPr/>
        </p:nvGrpSpPr>
        <p:grpSpPr>
          <a:xfrm>
            <a:off x="1922908" y="6217130"/>
            <a:ext cx="4350603" cy="381496"/>
            <a:chOff x="2084409" y="6148458"/>
            <a:chExt cx="4349865" cy="381469"/>
          </a:xfrm>
        </p:grpSpPr>
        <p:sp>
          <p:nvSpPr>
            <p:cNvPr id="15" name="椭圆 14"/>
            <p:cNvSpPr/>
            <p:nvPr/>
          </p:nvSpPr>
          <p:spPr>
            <a:xfrm>
              <a:off x="3517743" y="6148458"/>
              <a:ext cx="2650457" cy="381469"/>
            </a:xfrm>
            <a:prstGeom prst="ellipse">
              <a:avLst/>
            </a:prstGeom>
            <a:solidFill>
              <a:schemeClr val="bg1">
                <a:lumMod val="7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a:off x="2084409" y="6148458"/>
              <a:ext cx="4349865" cy="381469"/>
            </a:xfrm>
            <a:prstGeom prst="ellipse">
              <a:avLst/>
            </a:prstGeom>
            <a:solidFill>
              <a:schemeClr val="bg1">
                <a:lumMod val="75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 name="Group 33"/>
          <p:cNvGrpSpPr>
            <a:grpSpLocks noChangeAspect="1"/>
          </p:cNvGrpSpPr>
          <p:nvPr/>
        </p:nvGrpSpPr>
        <p:grpSpPr bwMode="auto">
          <a:xfrm>
            <a:off x="5285305" y="2231696"/>
            <a:ext cx="1756669" cy="4064856"/>
            <a:chOff x="3656" y="840"/>
            <a:chExt cx="1375" cy="3182"/>
          </a:xfrm>
        </p:grpSpPr>
        <p:sp>
          <p:nvSpPr>
            <p:cNvPr id="18" name="AutoShape 32"/>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19" name="Freeform 34"/>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0" name="Freeform 35"/>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1" name="Freeform 36"/>
            <p:cNvSpPr>
              <a:spLocks/>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2" name="Freeform 37"/>
            <p:cNvSpPr>
              <a:spLocks/>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3" name="Freeform 38"/>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4" name="Freeform 39"/>
            <p:cNvSpPr>
              <a:spLocks/>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5" name="Freeform 40"/>
            <p:cNvSpPr>
              <a:spLocks/>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6" name="Freeform 41"/>
            <p:cNvSpPr>
              <a:spLocks/>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7" name="Freeform 42"/>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8" name="Freeform 43"/>
            <p:cNvSpPr>
              <a:spLocks/>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29" name="Freeform 44"/>
            <p:cNvSpPr>
              <a:spLocks/>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0" name="Freeform 45"/>
            <p:cNvSpPr>
              <a:spLocks/>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1" name="Freeform 46"/>
            <p:cNvSpPr>
              <a:spLocks/>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2" name="Freeform 47"/>
            <p:cNvSpPr>
              <a:spLocks/>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3" name="Freeform 48"/>
            <p:cNvSpPr>
              <a:spLocks/>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4" name="Freeform 49"/>
            <p:cNvSpPr>
              <a:spLocks/>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5" name="Freeform 50"/>
            <p:cNvSpPr>
              <a:spLocks/>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6" name="Freeform 51"/>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7" name="Freeform 52"/>
            <p:cNvSpPr>
              <a:spLocks/>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8" name="Freeform 53"/>
            <p:cNvSpPr>
              <a:spLocks/>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39" name="Freeform 54"/>
            <p:cNvSpPr>
              <a:spLocks/>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0" name="Freeform 55"/>
            <p:cNvSpPr>
              <a:spLocks/>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1" name="Freeform 56"/>
            <p:cNvSpPr>
              <a:spLocks/>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2" name="Freeform 57"/>
            <p:cNvSpPr>
              <a:spLocks/>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3" name="Freeform 58"/>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4" name="Freeform 59"/>
            <p:cNvSpPr>
              <a:spLocks/>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5" name="Freeform 60"/>
            <p:cNvSpPr>
              <a:spLocks/>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6" name="Freeform 61"/>
            <p:cNvSpPr>
              <a:spLocks/>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7" name="Freeform 62"/>
            <p:cNvSpPr>
              <a:spLocks/>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8" name="Freeform 63"/>
            <p:cNvSpPr>
              <a:spLocks/>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9" name="Freeform 64"/>
            <p:cNvSpPr>
              <a:spLocks/>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0" name="Freeform 65"/>
            <p:cNvSpPr>
              <a:spLocks/>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1" name="Freeform 66"/>
            <p:cNvSpPr>
              <a:spLocks/>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2" name="Freeform 67"/>
            <p:cNvSpPr>
              <a:spLocks/>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3" name="Freeform 68"/>
            <p:cNvSpPr>
              <a:spLocks/>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4" name="Freeform 69"/>
            <p:cNvSpPr>
              <a:spLocks/>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5" name="Freeform 70"/>
            <p:cNvSpPr>
              <a:spLocks/>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6" name="Freeform 71"/>
            <p:cNvSpPr>
              <a:spLocks/>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sp>
        <p:nvSpPr>
          <p:cNvPr id="57" name="文本框 62"/>
          <p:cNvSpPr txBox="1"/>
          <p:nvPr/>
        </p:nvSpPr>
        <p:spPr>
          <a:xfrm>
            <a:off x="7412435" y="3409666"/>
            <a:ext cx="3509954" cy="2308336"/>
          </a:xfrm>
          <a:prstGeom prst="rect">
            <a:avLst/>
          </a:prstGeom>
          <a:noFill/>
        </p:spPr>
        <p:txBody>
          <a:bodyPr wrap="square" lIns="91451" tIns="45726" rIns="91451" bIns="45726"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58" name="矩形 57"/>
          <p:cNvSpPr/>
          <p:nvPr/>
        </p:nvSpPr>
        <p:spPr>
          <a:xfrm>
            <a:off x="7412435" y="2752894"/>
            <a:ext cx="2188364" cy="497244"/>
          </a:xfrm>
          <a:prstGeom prst="rect">
            <a:avLst/>
          </a:prstGeom>
        </p:spPr>
        <p:txBody>
          <a:bodyPr wrap="none" lIns="91451" tIns="45726" rIns="91451" bIns="45726">
            <a:spAutoFit/>
          </a:bodyPr>
          <a:lstStyle/>
          <a:p>
            <a:r>
              <a:rPr lang="zh-CN" altLang="en-US" sz="2600" b="1" dirty="0">
                <a:solidFill>
                  <a:schemeClr val="tx2"/>
                </a:solidFill>
                <a:latin typeface="+mn-ea"/>
                <a:cs typeface="+mn-ea"/>
              </a:rPr>
              <a:t>点击输入标题</a:t>
            </a:r>
            <a:endParaRPr lang="zh-CN" altLang="en-US" sz="2600" b="1" dirty="0">
              <a:solidFill>
                <a:schemeClr val="tx2"/>
              </a:solidFill>
              <a:cs typeface="+mn-ea"/>
            </a:endParaRPr>
          </a:p>
        </p:txBody>
      </p:sp>
      <p:cxnSp>
        <p:nvCxnSpPr>
          <p:cNvPr id="59" name="直接连接符 58"/>
          <p:cNvCxnSpPr/>
          <p:nvPr/>
        </p:nvCxnSpPr>
        <p:spPr>
          <a:xfrm>
            <a:off x="7494432" y="3283903"/>
            <a:ext cx="3396823" cy="0"/>
          </a:xfrm>
          <a:prstGeom prst="line">
            <a:avLst/>
          </a:prstGeom>
          <a:ln w="50800" cmpd="thickThin">
            <a:solidFill>
              <a:schemeClr val="tx2"/>
            </a:solidFill>
            <a:prstDash val="solid"/>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127642" y="4137657"/>
            <a:ext cx="3820799" cy="1939953"/>
            <a:chOff x="1126654" y="4137355"/>
            <a:chExt cx="3820151" cy="1939812"/>
          </a:xfrm>
        </p:grpSpPr>
        <p:grpSp>
          <p:nvGrpSpPr>
            <p:cNvPr id="61" name="组合 60"/>
            <p:cNvGrpSpPr/>
            <p:nvPr/>
          </p:nvGrpSpPr>
          <p:grpSpPr>
            <a:xfrm>
              <a:off x="1126654" y="4137355"/>
              <a:ext cx="3820151" cy="1939812"/>
              <a:chOff x="1136088" y="4143150"/>
              <a:chExt cx="3820151" cy="1939812"/>
            </a:xfrm>
          </p:grpSpPr>
          <p:sp>
            <p:nvSpPr>
              <p:cNvPr id="63" name="Freeform 24"/>
              <p:cNvSpPr>
                <a:spLocks/>
              </p:cNvSpPr>
              <p:nvPr/>
            </p:nvSpPr>
            <p:spPr bwMode="auto">
              <a:xfrm>
                <a:off x="1136088" y="4143150"/>
                <a:ext cx="3820151" cy="1939812"/>
              </a:xfrm>
              <a:custGeom>
                <a:avLst/>
                <a:gdLst>
                  <a:gd name="T0" fmla="*/ 266 w 923"/>
                  <a:gd name="T1" fmla="*/ 0 h 469"/>
                  <a:gd name="T2" fmla="*/ 0 w 923"/>
                  <a:gd name="T3" fmla="*/ 188 h 469"/>
                  <a:gd name="T4" fmla="*/ 156 w 923"/>
                  <a:gd name="T5" fmla="*/ 353 h 469"/>
                  <a:gd name="T6" fmla="*/ 226 w 923"/>
                  <a:gd name="T7" fmla="*/ 359 h 469"/>
                  <a:gd name="T8" fmla="*/ 383 w 923"/>
                  <a:gd name="T9" fmla="*/ 340 h 469"/>
                  <a:gd name="T10" fmla="*/ 544 w 923"/>
                  <a:gd name="T11" fmla="*/ 320 h 469"/>
                  <a:gd name="T12" fmla="*/ 923 w 923"/>
                  <a:gd name="T13" fmla="*/ 469 h 469"/>
                  <a:gd name="T14" fmla="*/ 358 w 923"/>
                  <a:gd name="T15" fmla="*/ 7 h 469"/>
                  <a:gd name="T16" fmla="*/ 266 w 923"/>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469">
                    <a:moveTo>
                      <a:pt x="266" y="0"/>
                    </a:moveTo>
                    <a:cubicBezTo>
                      <a:pt x="83" y="0"/>
                      <a:pt x="0" y="95"/>
                      <a:pt x="0" y="188"/>
                    </a:cubicBezTo>
                    <a:cubicBezTo>
                      <a:pt x="0" y="263"/>
                      <a:pt x="55" y="336"/>
                      <a:pt x="156" y="353"/>
                    </a:cubicBezTo>
                    <a:cubicBezTo>
                      <a:pt x="180" y="357"/>
                      <a:pt x="203" y="359"/>
                      <a:pt x="226" y="359"/>
                    </a:cubicBezTo>
                    <a:cubicBezTo>
                      <a:pt x="280" y="359"/>
                      <a:pt x="331" y="349"/>
                      <a:pt x="383" y="340"/>
                    </a:cubicBezTo>
                    <a:cubicBezTo>
                      <a:pt x="434" y="330"/>
                      <a:pt x="486" y="320"/>
                      <a:pt x="544" y="320"/>
                    </a:cubicBezTo>
                    <a:cubicBezTo>
                      <a:pt x="646" y="320"/>
                      <a:pt x="764" y="351"/>
                      <a:pt x="923" y="469"/>
                    </a:cubicBezTo>
                    <a:cubicBezTo>
                      <a:pt x="923" y="469"/>
                      <a:pt x="780" y="70"/>
                      <a:pt x="358" y="7"/>
                    </a:cubicBezTo>
                    <a:cubicBezTo>
                      <a:pt x="325" y="2"/>
                      <a:pt x="294" y="0"/>
                      <a:pt x="266" y="0"/>
                    </a:cubicBezTo>
                  </a:path>
                </a:pathLst>
              </a:custGeom>
              <a:solidFill>
                <a:schemeClr val="accent2"/>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4" name="文本框 19"/>
              <p:cNvSpPr txBox="1"/>
              <p:nvPr/>
            </p:nvSpPr>
            <p:spPr>
              <a:xfrm>
                <a:off x="1222071" y="453797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01</a:t>
                </a:r>
                <a:endParaRPr lang="zh-CN" altLang="en-US" sz="4100" dirty="0">
                  <a:solidFill>
                    <a:schemeClr val="bg1"/>
                  </a:solidFill>
                  <a:latin typeface="+mn-ea"/>
                  <a:cs typeface="+mn-ea"/>
                </a:endParaRPr>
              </a:p>
            </p:txBody>
          </p:sp>
          <p:sp>
            <p:nvSpPr>
              <p:cNvPr id="65" name="文本框 11"/>
              <p:cNvSpPr txBox="1"/>
              <p:nvPr/>
            </p:nvSpPr>
            <p:spPr>
              <a:xfrm>
                <a:off x="2083855" y="4496766"/>
                <a:ext cx="1756703"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p>
            </p:txBody>
          </p:sp>
        </p:grpSp>
        <p:sp>
          <p:nvSpPr>
            <p:cNvPr id="62" name="椭圆 61"/>
            <p:cNvSpPr/>
            <p:nvPr/>
          </p:nvSpPr>
          <p:spPr>
            <a:xfrm>
              <a:off x="1447437" y="4549644"/>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sp>
        <p:nvSpPr>
          <p:cNvPr id="66" name="标题 65"/>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384465495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14" presetClass="entr" presetSubtype="1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par>
                          <p:cTn id="26" fill="hold">
                            <p:stCondLst>
                              <p:cond delay="7500"/>
                            </p:stCondLst>
                            <p:childTnLst>
                              <p:par>
                                <p:cTn id="27" presetID="53" presetClass="entr" presetSubtype="16"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par>
                          <p:cTn id="32" fill="hold">
                            <p:stCondLst>
                              <p:cond delay="8000"/>
                            </p:stCondLst>
                            <p:childTnLst>
                              <p:par>
                                <p:cTn id="33" presetID="53" presetClass="entr" presetSubtype="16"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384810" y="3236853"/>
            <a:ext cx="1352374" cy="1350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1512" name="文本框 11"/>
          <p:cNvSpPr txBox="1">
            <a:spLocks noChangeArrowheads="1"/>
          </p:cNvSpPr>
          <p:nvPr/>
        </p:nvSpPr>
        <p:spPr bwMode="auto">
          <a:xfrm>
            <a:off x="1710205" y="3546416"/>
            <a:ext cx="85555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mn-ea"/>
                <a:ea typeface="+mn-ea"/>
                <a:cs typeface="+mn-ea"/>
              </a:rPr>
              <a:t>添加文本</a:t>
            </a:r>
          </a:p>
        </p:txBody>
      </p:sp>
      <p:cxnSp>
        <p:nvCxnSpPr>
          <p:cNvPr id="13" name="直接连接符 12"/>
          <p:cNvCxnSpPr/>
          <p:nvPr/>
        </p:nvCxnSpPr>
        <p:spPr>
          <a:xfrm>
            <a:off x="2708614" y="3913126"/>
            <a:ext cx="8499955" cy="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448292" y="3660716"/>
            <a:ext cx="501585" cy="1712501"/>
            <a:chOff x="3447497" y="3660715"/>
            <a:chExt cx="501585" cy="1712501"/>
          </a:xfrm>
        </p:grpSpPr>
        <p:sp>
          <p:nvSpPr>
            <p:cNvPr id="14" name="椭圆 13"/>
            <p:cNvSpPr/>
            <p:nvPr/>
          </p:nvSpPr>
          <p:spPr>
            <a:xfrm>
              <a:off x="3447497" y="3660715"/>
              <a:ext cx="501585" cy="5032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1</a:t>
              </a:r>
              <a:endParaRPr lang="zh-CN" altLang="en-US" sz="2000" b="1" dirty="0">
                <a:cs typeface="+mn-ea"/>
              </a:endParaRPr>
            </a:p>
          </p:txBody>
        </p:sp>
        <p:grpSp>
          <p:nvGrpSpPr>
            <p:cNvPr id="18" name="组合 17"/>
            <p:cNvGrpSpPr/>
            <p:nvPr/>
          </p:nvGrpSpPr>
          <p:grpSpPr>
            <a:xfrm>
              <a:off x="3640475" y="4150714"/>
              <a:ext cx="115895" cy="1222502"/>
              <a:chOff x="3451537" y="3928056"/>
              <a:chExt cx="115910" cy="1222502"/>
            </a:xfrm>
            <a:solidFill>
              <a:srgbClr val="088EFB"/>
            </a:solidFill>
          </p:grpSpPr>
          <p:cxnSp>
            <p:nvCxnSpPr>
              <p:cNvPr id="19" name="直接连接符 18"/>
              <p:cNvCxnSpPr/>
              <p:nvPr/>
            </p:nvCxnSpPr>
            <p:spPr>
              <a:xfrm flipH="1">
                <a:off x="3509492" y="3928056"/>
                <a:ext cx="1" cy="1133341"/>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3451537" y="5034648"/>
                <a:ext cx="115910" cy="11591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5" name="组合 4"/>
          <p:cNvGrpSpPr/>
          <p:nvPr/>
        </p:nvGrpSpPr>
        <p:grpSpPr>
          <a:xfrm>
            <a:off x="7900650" y="3660715"/>
            <a:ext cx="501585" cy="1654546"/>
            <a:chOff x="7899855" y="3660715"/>
            <a:chExt cx="501585" cy="1654546"/>
          </a:xfrm>
        </p:grpSpPr>
        <p:sp>
          <p:nvSpPr>
            <p:cNvPr id="16" name="椭圆 15"/>
            <p:cNvSpPr/>
            <p:nvPr/>
          </p:nvSpPr>
          <p:spPr>
            <a:xfrm>
              <a:off x="7899855" y="3660715"/>
              <a:ext cx="501585" cy="503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3</a:t>
              </a:r>
              <a:endParaRPr lang="zh-CN" altLang="en-US" sz="2000" b="1" dirty="0">
                <a:cs typeface="+mn-ea"/>
              </a:endParaRPr>
            </a:p>
          </p:txBody>
        </p:sp>
        <p:grpSp>
          <p:nvGrpSpPr>
            <p:cNvPr id="21" name="组合 20"/>
            <p:cNvGrpSpPr/>
            <p:nvPr/>
          </p:nvGrpSpPr>
          <p:grpSpPr>
            <a:xfrm>
              <a:off x="8099005" y="4092759"/>
              <a:ext cx="115895" cy="1222502"/>
              <a:chOff x="3451537" y="3928056"/>
              <a:chExt cx="115910" cy="1222502"/>
            </a:xfrm>
            <a:solidFill>
              <a:schemeClr val="accent2"/>
            </a:solidFill>
          </p:grpSpPr>
          <p:cxnSp>
            <p:nvCxnSpPr>
              <p:cNvPr id="22" name="直接连接符 21"/>
              <p:cNvCxnSpPr/>
              <p:nvPr/>
            </p:nvCxnSpPr>
            <p:spPr>
              <a:xfrm flipH="1">
                <a:off x="3509492" y="3928056"/>
                <a:ext cx="1" cy="1133341"/>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3451537" y="5034648"/>
                <a:ext cx="115910" cy="11591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4" name="组合 3"/>
          <p:cNvGrpSpPr/>
          <p:nvPr/>
        </p:nvGrpSpPr>
        <p:grpSpPr>
          <a:xfrm>
            <a:off x="5673679" y="2447282"/>
            <a:ext cx="503171" cy="1703971"/>
            <a:chOff x="5672884" y="2447281"/>
            <a:chExt cx="503171" cy="1703971"/>
          </a:xfrm>
        </p:grpSpPr>
        <p:sp>
          <p:nvSpPr>
            <p:cNvPr id="15" name="椭圆 14"/>
            <p:cNvSpPr/>
            <p:nvPr/>
          </p:nvSpPr>
          <p:spPr>
            <a:xfrm>
              <a:off x="5672884" y="3648015"/>
              <a:ext cx="503171" cy="5032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2</a:t>
              </a:r>
              <a:endParaRPr lang="zh-CN" altLang="en-US" sz="2000" b="1" dirty="0">
                <a:cs typeface="+mn-ea"/>
              </a:endParaRPr>
            </a:p>
          </p:txBody>
        </p:sp>
        <p:grpSp>
          <p:nvGrpSpPr>
            <p:cNvPr id="24" name="组合 23"/>
            <p:cNvGrpSpPr/>
            <p:nvPr/>
          </p:nvGrpSpPr>
          <p:grpSpPr>
            <a:xfrm>
              <a:off x="5866521" y="2447281"/>
              <a:ext cx="115895" cy="1236576"/>
              <a:chOff x="5677872" y="2224623"/>
              <a:chExt cx="115910" cy="1236576"/>
            </a:xfrm>
            <a:solidFill>
              <a:schemeClr val="accent1"/>
            </a:solidFill>
          </p:grpSpPr>
          <p:cxnSp>
            <p:nvCxnSpPr>
              <p:cNvPr id="25" name="直接连接符 24"/>
              <p:cNvCxnSpPr/>
              <p:nvPr/>
            </p:nvCxnSpPr>
            <p:spPr>
              <a:xfrm flipH="1">
                <a:off x="5735827" y="2327858"/>
                <a:ext cx="1" cy="1133341"/>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5677872" y="2224623"/>
                <a:ext cx="115910" cy="11591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6" name="组合 5"/>
          <p:cNvGrpSpPr/>
          <p:nvPr/>
        </p:nvGrpSpPr>
        <p:grpSpPr>
          <a:xfrm>
            <a:off x="10126035" y="2414982"/>
            <a:ext cx="503172" cy="1748971"/>
            <a:chOff x="10125241" y="2414981"/>
            <a:chExt cx="503172" cy="1748971"/>
          </a:xfrm>
        </p:grpSpPr>
        <p:sp>
          <p:nvSpPr>
            <p:cNvPr id="17" name="椭圆 16"/>
            <p:cNvSpPr/>
            <p:nvPr/>
          </p:nvSpPr>
          <p:spPr>
            <a:xfrm>
              <a:off x="10125241" y="3660715"/>
              <a:ext cx="503172" cy="5032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4</a:t>
              </a:r>
              <a:endParaRPr lang="zh-CN" altLang="en-US" sz="2000" b="1" dirty="0">
                <a:cs typeface="+mn-ea"/>
              </a:endParaRPr>
            </a:p>
          </p:txBody>
        </p:sp>
        <p:grpSp>
          <p:nvGrpSpPr>
            <p:cNvPr id="27" name="组合 26"/>
            <p:cNvGrpSpPr/>
            <p:nvPr/>
          </p:nvGrpSpPr>
          <p:grpSpPr>
            <a:xfrm>
              <a:off x="10318614" y="2414981"/>
              <a:ext cx="115895" cy="1236576"/>
              <a:chOff x="5677872" y="2224623"/>
              <a:chExt cx="115910" cy="1236576"/>
            </a:xfrm>
            <a:solidFill>
              <a:schemeClr val="accent3"/>
            </a:solidFill>
          </p:grpSpPr>
          <p:cxnSp>
            <p:nvCxnSpPr>
              <p:cNvPr id="28" name="直接连接符 27"/>
              <p:cNvCxnSpPr/>
              <p:nvPr/>
            </p:nvCxnSpPr>
            <p:spPr>
              <a:xfrm flipH="1">
                <a:off x="5735827" y="2327858"/>
                <a:ext cx="1" cy="1133341"/>
              </a:xfrm>
              <a:prstGeom prst="line">
                <a:avLst/>
              </a:prstGeom>
              <a:grpFill/>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5677872" y="2224623"/>
                <a:ext cx="115910" cy="11591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sp>
        <p:nvSpPr>
          <p:cNvPr id="30" name="TextBox 10"/>
          <p:cNvSpPr txBox="1"/>
          <p:nvPr/>
        </p:nvSpPr>
        <p:spPr>
          <a:xfrm>
            <a:off x="3921305" y="4067114"/>
            <a:ext cx="16745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文字内容需概括精炼，建议与标题相关并符合整体语言风格，语言描述尽量简洁生动。</a:t>
            </a:r>
          </a:p>
        </p:txBody>
      </p:sp>
      <p:sp>
        <p:nvSpPr>
          <p:cNvPr id="31" name="TextBox 10"/>
          <p:cNvSpPr txBox="1"/>
          <p:nvPr/>
        </p:nvSpPr>
        <p:spPr>
          <a:xfrm>
            <a:off x="4135591" y="2473264"/>
            <a:ext cx="167300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文字内容需概括精炼，建议与标题相关并符合整体语言风格，语言描述尽量简洁生动。</a:t>
            </a:r>
          </a:p>
        </p:txBody>
      </p:sp>
      <p:sp>
        <p:nvSpPr>
          <p:cNvPr id="32" name="TextBox 10"/>
          <p:cNvSpPr txBox="1"/>
          <p:nvPr/>
        </p:nvSpPr>
        <p:spPr>
          <a:xfrm>
            <a:off x="8362552" y="4024251"/>
            <a:ext cx="16745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文字内容需概括精炼，建议与标题相关并符合整体语言风格，语言描述尽量简洁生动。</a:t>
            </a:r>
          </a:p>
        </p:txBody>
      </p:sp>
      <p:sp>
        <p:nvSpPr>
          <p:cNvPr id="33" name="TextBox 10"/>
          <p:cNvSpPr txBox="1"/>
          <p:nvPr/>
        </p:nvSpPr>
        <p:spPr>
          <a:xfrm>
            <a:off x="8497473" y="2428815"/>
            <a:ext cx="167459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文字内容需概括精炼，建议与标题相关并符合整体语言风格，语言描述尽量简洁生动。</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3622197793"/>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200"/>
                                  </p:stCondLst>
                                  <p:childTnLst>
                                    <p:set>
                                      <p:cBhvr>
                                        <p:cTn id="10" dur="1" fill="hold">
                                          <p:stCondLst>
                                            <p:cond delay="0"/>
                                          </p:stCondLst>
                                        </p:cTn>
                                        <p:tgtEl>
                                          <p:spTgt spid="21512"/>
                                        </p:tgtEl>
                                        <p:attrNameLst>
                                          <p:attrName>style.visibility</p:attrName>
                                        </p:attrNameLst>
                                      </p:cBhvr>
                                      <p:to>
                                        <p:strVal val="visible"/>
                                      </p:to>
                                    </p:set>
                                    <p:animEffect transition="in" filter="randombar(horizontal)">
                                      <p:cBhvr>
                                        <p:cTn id="11" dur="500"/>
                                        <p:tgtEl>
                                          <p:spTgt spid="21512"/>
                                        </p:tgtEl>
                                      </p:cBhvr>
                                    </p:animEffect>
                                  </p:childTnLst>
                                </p:cTn>
                              </p:par>
                              <p:par>
                                <p:cTn id="12" presetID="22" presetClass="entr" presetSubtype="8" fill="hold" nodeType="withEffect">
                                  <p:stCondLst>
                                    <p:cond delay="4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2" presetClass="entr" presetSubtype="8" fill="hold" nodeType="withEffect">
                                  <p:stCondLst>
                                    <p:cond delay="6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right)">
                                      <p:cBhvr>
                                        <p:cTn id="18" dur="500"/>
                                        <p:tgtEl>
                                          <p:spTgt spid="3"/>
                                        </p:tgtEl>
                                      </p:cBhvr>
                                    </p:animEffect>
                                  </p:childTnLst>
                                </p:cTn>
                              </p:par>
                              <p:par>
                                <p:cTn id="19" presetID="12" presetClass="entr" presetSubtype="8" fill="hold" nodeType="withEffect">
                                  <p:stCondLst>
                                    <p:cond delay="8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par>
                                <p:cTn id="23" presetID="12" presetClass="entr" presetSubtype="8" fill="hold" nodeType="with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ppt_x</p:attrName>
                                        </p:attrNameLst>
                                      </p:cBhvr>
                                      <p:tavLst>
                                        <p:tav tm="0">
                                          <p:val>
                                            <p:strVal val="#ppt_x-#ppt_w*1.125000"/>
                                          </p:val>
                                        </p:tav>
                                        <p:tav tm="100000">
                                          <p:val>
                                            <p:strVal val="#ppt_x"/>
                                          </p:val>
                                        </p:tav>
                                      </p:tavLst>
                                    </p:anim>
                                    <p:animEffect transition="in" filter="wipe(right)">
                                      <p:cBhvr>
                                        <p:cTn id="26" dur="500"/>
                                        <p:tgtEl>
                                          <p:spTgt spid="5"/>
                                        </p:tgtEl>
                                      </p:cBhvr>
                                    </p:animEffect>
                                  </p:childTnLst>
                                </p:cTn>
                              </p:par>
                              <p:par>
                                <p:cTn id="27" presetID="12" presetClass="entr" presetSubtype="8" fill="hold" nodeType="withEffect">
                                  <p:stCondLst>
                                    <p:cond delay="12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par>
                                <p:cTn id="31" presetID="42" presetClass="entr" presetSubtype="0" fill="hold" grpId="0" nodeType="withEffect">
                                  <p:stCondLst>
                                    <p:cond delay="140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160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8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200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512" grpId="0"/>
      <p:bldP spid="30" grpId="0"/>
      <p:bldP spid="31" grpId="0"/>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16"/>
          <p:cNvGrpSpPr>
            <a:grpSpLocks/>
          </p:cNvGrpSpPr>
          <p:nvPr/>
        </p:nvGrpSpPr>
        <p:grpSpPr bwMode="auto">
          <a:xfrm>
            <a:off x="6766562" y="1220848"/>
            <a:ext cx="3898640" cy="4421629"/>
            <a:chOff x="1" y="0"/>
            <a:chExt cx="2924097" cy="3315921"/>
          </a:xfrm>
        </p:grpSpPr>
        <p:sp>
          <p:nvSpPr>
            <p:cNvPr id="32" name="Rectangle 8"/>
            <p:cNvSpPr>
              <a:spLocks noChangeArrowheads="1"/>
            </p:cNvSpPr>
            <p:nvPr/>
          </p:nvSpPr>
          <p:spPr bwMode="auto">
            <a:xfrm rot="16200000">
              <a:off x="-1026290" y="1746369"/>
              <a:ext cx="2595840" cy="54325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p>
          </p:txBody>
        </p:sp>
        <p:sp>
          <p:nvSpPr>
            <p:cNvPr id="34" name="Rectangle 9"/>
            <p:cNvSpPr>
              <a:spLocks noChangeArrowheads="1"/>
            </p:cNvSpPr>
            <p:nvPr/>
          </p:nvSpPr>
          <p:spPr bwMode="auto">
            <a:xfrm rot="16200000">
              <a:off x="-180851" y="1994799"/>
              <a:ext cx="2091783" cy="5504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p>
          </p:txBody>
        </p:sp>
        <p:sp>
          <p:nvSpPr>
            <p:cNvPr id="35" name="Rectangle 10"/>
            <p:cNvSpPr>
              <a:spLocks noChangeArrowheads="1"/>
            </p:cNvSpPr>
            <p:nvPr/>
          </p:nvSpPr>
          <p:spPr bwMode="auto">
            <a:xfrm rot="16200000">
              <a:off x="-199510" y="1386331"/>
              <a:ext cx="3315920" cy="54325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p>
          </p:txBody>
        </p:sp>
        <p:sp>
          <p:nvSpPr>
            <p:cNvPr id="36" name="Rectangle 11"/>
            <p:cNvSpPr>
              <a:spLocks noChangeArrowheads="1"/>
            </p:cNvSpPr>
            <p:nvPr/>
          </p:nvSpPr>
          <p:spPr bwMode="auto">
            <a:xfrm rot="16200000">
              <a:off x="752143" y="1744569"/>
              <a:ext cx="2595842" cy="54686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p>
          </p:txBody>
        </p:sp>
        <p:sp>
          <p:nvSpPr>
            <p:cNvPr id="37" name="Rectangle 12"/>
            <p:cNvSpPr>
              <a:spLocks noChangeArrowheads="1"/>
            </p:cNvSpPr>
            <p:nvPr/>
          </p:nvSpPr>
          <p:spPr bwMode="auto">
            <a:xfrm rot="16200000">
              <a:off x="1133128" y="1524949"/>
              <a:ext cx="3027888" cy="55405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p>
          </p:txBody>
        </p:sp>
      </p:grpSp>
      <p:grpSp>
        <p:nvGrpSpPr>
          <p:cNvPr id="38" name="组合 15"/>
          <p:cNvGrpSpPr>
            <a:grpSpLocks/>
          </p:cNvGrpSpPr>
          <p:nvPr/>
        </p:nvGrpSpPr>
        <p:grpSpPr bwMode="auto">
          <a:xfrm>
            <a:off x="5071666" y="5642470"/>
            <a:ext cx="7274036" cy="1215532"/>
            <a:chOff x="-1" y="-1"/>
            <a:chExt cx="5455741" cy="911566"/>
          </a:xfrm>
        </p:grpSpPr>
        <p:sp>
          <p:nvSpPr>
            <p:cNvPr id="39" name="Rectangle 9"/>
            <p:cNvSpPr>
              <a:spLocks/>
            </p:cNvSpPr>
            <p:nvPr/>
          </p:nvSpPr>
          <p:spPr bwMode="auto">
            <a:xfrm rot="16200000">
              <a:off x="451456" y="-451456"/>
              <a:ext cx="911564" cy="1814477"/>
            </a:xfrm>
            <a:custGeom>
              <a:avLst/>
              <a:gdLst>
                <a:gd name="T0" fmla="*/ 2 w 954069"/>
                <a:gd name="T1" fmla="*/ 0 h 1814477"/>
                <a:gd name="T2" fmla="*/ 954069 w 954069"/>
                <a:gd name="T3" fmla="*/ 1264019 h 1814477"/>
                <a:gd name="T4" fmla="*/ 954069 w 954069"/>
                <a:gd name="T5" fmla="*/ 1814477 h 1814477"/>
                <a:gd name="T6" fmla="*/ 0 w 954069"/>
                <a:gd name="T7" fmla="*/ 1155577 h 1814477"/>
                <a:gd name="T8" fmla="*/ 2 w 954069"/>
                <a:gd name="T9" fmla="*/ 0 h 1814477"/>
              </a:gdLst>
              <a:ahLst/>
              <a:cxnLst>
                <a:cxn ang="0">
                  <a:pos x="T0" y="T1"/>
                </a:cxn>
                <a:cxn ang="0">
                  <a:pos x="T2" y="T3"/>
                </a:cxn>
                <a:cxn ang="0">
                  <a:pos x="T4" y="T5"/>
                </a:cxn>
                <a:cxn ang="0">
                  <a:pos x="T6" y="T7"/>
                </a:cxn>
                <a:cxn ang="0">
                  <a:pos x="T8" y="T9"/>
                </a:cxn>
              </a:cxnLst>
              <a:rect l="0" t="0" r="r" b="b"/>
              <a:pathLst>
                <a:path w="954069" h="1814477">
                  <a:moveTo>
                    <a:pt x="2" y="0"/>
                  </a:moveTo>
                  <a:lnTo>
                    <a:pt x="954069" y="1264019"/>
                  </a:lnTo>
                  <a:lnTo>
                    <a:pt x="954069" y="1814477"/>
                  </a:lnTo>
                  <a:lnTo>
                    <a:pt x="0" y="1155577"/>
                  </a:lnTo>
                  <a:cubicBezTo>
                    <a:pt x="1" y="851066"/>
                    <a:pt x="1" y="304511"/>
                    <a:pt x="2"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 name="Rectangle 9"/>
            <p:cNvSpPr>
              <a:spLocks/>
            </p:cNvSpPr>
            <p:nvPr/>
          </p:nvSpPr>
          <p:spPr bwMode="auto">
            <a:xfrm rot="16200000">
              <a:off x="2277487" y="-61495"/>
              <a:ext cx="911563" cy="1034556"/>
            </a:xfrm>
            <a:custGeom>
              <a:avLst/>
              <a:gdLst>
                <a:gd name="T0" fmla="*/ 0 w 954068"/>
                <a:gd name="T1" fmla="*/ 0 h 1034556"/>
                <a:gd name="T2" fmla="*/ 954068 w 954068"/>
                <a:gd name="T3" fmla="*/ 242046 h 1034556"/>
                <a:gd name="T4" fmla="*/ 954068 w 954068"/>
                <a:gd name="T5" fmla="*/ 792504 h 1034556"/>
                <a:gd name="T6" fmla="*/ 13447 w 954068"/>
                <a:gd name="T7" fmla="*/ 1034556 h 1034556"/>
                <a:gd name="T8" fmla="*/ 0 w 954068"/>
                <a:gd name="T9" fmla="*/ 0 h 1034556"/>
                <a:gd name="connsiteX0" fmla="*/ 0 w 954068"/>
                <a:gd name="connsiteY0" fmla="*/ 0 h 1034556"/>
                <a:gd name="connsiteX1" fmla="*/ 954068 w 954068"/>
                <a:gd name="connsiteY1" fmla="*/ 242046 h 1034556"/>
                <a:gd name="connsiteX2" fmla="*/ 954068 w 954068"/>
                <a:gd name="connsiteY2" fmla="*/ 792504 h 1034556"/>
                <a:gd name="connsiteX3" fmla="*/ 3479 w 954068"/>
                <a:gd name="connsiteY3" fmla="*/ 1034556 h 1034556"/>
                <a:gd name="connsiteX4" fmla="*/ 0 w 954068"/>
                <a:gd name="connsiteY4" fmla="*/ 0 h 1034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68" h="1034556">
                  <a:moveTo>
                    <a:pt x="0" y="0"/>
                  </a:moveTo>
                  <a:lnTo>
                    <a:pt x="954068" y="242046"/>
                  </a:lnTo>
                  <a:lnTo>
                    <a:pt x="954068" y="792504"/>
                  </a:lnTo>
                  <a:lnTo>
                    <a:pt x="3479" y="1034556"/>
                  </a:lnTo>
                  <a:cubicBezTo>
                    <a:pt x="3479" y="747977"/>
                    <a:pt x="0" y="286579"/>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Rectangle 9"/>
            <p:cNvSpPr>
              <a:spLocks/>
            </p:cNvSpPr>
            <p:nvPr/>
          </p:nvSpPr>
          <p:spPr bwMode="auto">
            <a:xfrm rot="5400000" flipH="1">
              <a:off x="4092720" y="-451456"/>
              <a:ext cx="911564" cy="1814477"/>
            </a:xfrm>
            <a:custGeom>
              <a:avLst/>
              <a:gdLst>
                <a:gd name="T0" fmla="*/ 2 w 954069"/>
                <a:gd name="T1" fmla="*/ 0 h 1814477"/>
                <a:gd name="T2" fmla="*/ 954069 w 954069"/>
                <a:gd name="T3" fmla="*/ 1264019 h 1814477"/>
                <a:gd name="T4" fmla="*/ 954069 w 954069"/>
                <a:gd name="T5" fmla="*/ 1814477 h 1814477"/>
                <a:gd name="T6" fmla="*/ 0 w 954069"/>
                <a:gd name="T7" fmla="*/ 1155577 h 1814477"/>
                <a:gd name="T8" fmla="*/ 2 w 954069"/>
                <a:gd name="T9" fmla="*/ 0 h 1814477"/>
              </a:gdLst>
              <a:ahLst/>
              <a:cxnLst>
                <a:cxn ang="0">
                  <a:pos x="T0" y="T1"/>
                </a:cxn>
                <a:cxn ang="0">
                  <a:pos x="T2" y="T3"/>
                </a:cxn>
                <a:cxn ang="0">
                  <a:pos x="T4" y="T5"/>
                </a:cxn>
                <a:cxn ang="0">
                  <a:pos x="T6" y="T7"/>
                </a:cxn>
                <a:cxn ang="0">
                  <a:pos x="T8" y="T9"/>
                </a:cxn>
              </a:cxnLst>
              <a:rect l="0" t="0" r="r" b="b"/>
              <a:pathLst>
                <a:path w="954069" h="1814477">
                  <a:moveTo>
                    <a:pt x="2" y="0"/>
                  </a:moveTo>
                  <a:lnTo>
                    <a:pt x="954069" y="1264019"/>
                  </a:lnTo>
                  <a:lnTo>
                    <a:pt x="954069" y="1814477"/>
                  </a:lnTo>
                  <a:lnTo>
                    <a:pt x="0" y="1155577"/>
                  </a:lnTo>
                  <a:cubicBezTo>
                    <a:pt x="1" y="851066"/>
                    <a:pt x="1" y="304511"/>
                    <a:pt x="2" y="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Rectangle 9"/>
            <p:cNvSpPr>
              <a:spLocks/>
            </p:cNvSpPr>
            <p:nvPr/>
          </p:nvSpPr>
          <p:spPr bwMode="auto">
            <a:xfrm rot="16200000">
              <a:off x="1377921" y="-122005"/>
              <a:ext cx="911563" cy="1155574"/>
            </a:xfrm>
            <a:custGeom>
              <a:avLst/>
              <a:gdLst>
                <a:gd name="T0" fmla="*/ 0 w 927174"/>
                <a:gd name="T1" fmla="*/ 0 h 1155574"/>
                <a:gd name="T2" fmla="*/ 927174 w 927174"/>
                <a:gd name="T3" fmla="*/ 605116 h 1155574"/>
                <a:gd name="T4" fmla="*/ 927174 w 927174"/>
                <a:gd name="T5" fmla="*/ 1155574 h 1155574"/>
                <a:gd name="T6" fmla="*/ 1 w 927174"/>
                <a:gd name="T7" fmla="*/ 900081 h 1155574"/>
                <a:gd name="T8" fmla="*/ 0 w 927174"/>
                <a:gd name="T9" fmla="*/ 0 h 1155574"/>
              </a:gdLst>
              <a:ahLst/>
              <a:cxnLst>
                <a:cxn ang="0">
                  <a:pos x="T0" y="T1"/>
                </a:cxn>
                <a:cxn ang="0">
                  <a:pos x="T2" y="T3"/>
                </a:cxn>
                <a:cxn ang="0">
                  <a:pos x="T4" y="T5"/>
                </a:cxn>
                <a:cxn ang="0">
                  <a:pos x="T6" y="T7"/>
                </a:cxn>
                <a:cxn ang="0">
                  <a:pos x="T8" y="T9"/>
                </a:cxn>
              </a:cxnLst>
              <a:rect l="0" t="0" r="r" b="b"/>
              <a:pathLst>
                <a:path w="927174" h="1155574">
                  <a:moveTo>
                    <a:pt x="0" y="0"/>
                  </a:moveTo>
                  <a:lnTo>
                    <a:pt x="927174" y="605116"/>
                  </a:lnTo>
                  <a:lnTo>
                    <a:pt x="927174" y="1155574"/>
                  </a:lnTo>
                  <a:lnTo>
                    <a:pt x="1" y="900081"/>
                  </a:lnTo>
                  <a:cubicBezTo>
                    <a:pt x="1" y="568678"/>
                    <a:pt x="0" y="33140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3" name="Rectangle 9"/>
            <p:cNvSpPr>
              <a:spLocks/>
            </p:cNvSpPr>
            <p:nvPr/>
          </p:nvSpPr>
          <p:spPr bwMode="auto">
            <a:xfrm rot="5400000" flipH="1">
              <a:off x="3169855" y="-122005"/>
              <a:ext cx="911565" cy="1155574"/>
            </a:xfrm>
            <a:custGeom>
              <a:avLst/>
              <a:gdLst>
                <a:gd name="T0" fmla="*/ 0 w 927174"/>
                <a:gd name="T1" fmla="*/ 0 h 1155574"/>
                <a:gd name="T2" fmla="*/ 927174 w 927174"/>
                <a:gd name="T3" fmla="*/ 605116 h 1155574"/>
                <a:gd name="T4" fmla="*/ 927174 w 927174"/>
                <a:gd name="T5" fmla="*/ 1155574 h 1155574"/>
                <a:gd name="T6" fmla="*/ 1 w 927174"/>
                <a:gd name="T7" fmla="*/ 900081 h 1155574"/>
                <a:gd name="T8" fmla="*/ 0 w 927174"/>
                <a:gd name="T9" fmla="*/ 0 h 1155574"/>
              </a:gdLst>
              <a:ahLst/>
              <a:cxnLst>
                <a:cxn ang="0">
                  <a:pos x="T0" y="T1"/>
                </a:cxn>
                <a:cxn ang="0">
                  <a:pos x="T2" y="T3"/>
                </a:cxn>
                <a:cxn ang="0">
                  <a:pos x="T4" y="T5"/>
                </a:cxn>
                <a:cxn ang="0">
                  <a:pos x="T6" y="T7"/>
                </a:cxn>
                <a:cxn ang="0">
                  <a:pos x="T8" y="T9"/>
                </a:cxn>
              </a:cxnLst>
              <a:rect l="0" t="0" r="r" b="b"/>
              <a:pathLst>
                <a:path w="927174" h="1155574">
                  <a:moveTo>
                    <a:pt x="0" y="0"/>
                  </a:moveTo>
                  <a:lnTo>
                    <a:pt x="927174" y="605116"/>
                  </a:lnTo>
                  <a:lnTo>
                    <a:pt x="927174" y="1155574"/>
                  </a:lnTo>
                  <a:lnTo>
                    <a:pt x="1" y="900081"/>
                  </a:lnTo>
                  <a:cubicBezTo>
                    <a:pt x="1" y="568678"/>
                    <a:pt x="0" y="331403"/>
                    <a:pt x="0"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4" name="组合 18"/>
          <p:cNvGrpSpPr>
            <a:grpSpLocks/>
          </p:cNvGrpSpPr>
          <p:nvPr/>
        </p:nvGrpSpPr>
        <p:grpSpPr bwMode="auto">
          <a:xfrm>
            <a:off x="6722454" y="1576591"/>
            <a:ext cx="793647" cy="408517"/>
            <a:chOff x="0" y="0"/>
            <a:chExt cx="1182688" cy="688975"/>
          </a:xfrm>
          <a:solidFill>
            <a:schemeClr val="tx1">
              <a:lumMod val="50000"/>
              <a:lumOff val="50000"/>
            </a:schemeClr>
          </a:solidFill>
        </p:grpSpPr>
        <p:sp>
          <p:nvSpPr>
            <p:cNvPr id="45" name="Freeform 16"/>
            <p:cNvSpPr>
              <a:spLocks/>
            </p:cNvSpPr>
            <p:nvPr/>
          </p:nvSpPr>
          <p:spPr bwMode="auto">
            <a:xfrm>
              <a:off x="558800" y="0"/>
              <a:ext cx="623888" cy="384175"/>
            </a:xfrm>
            <a:custGeom>
              <a:avLst/>
              <a:gdLst>
                <a:gd name="T0" fmla="*/ 67 w 86"/>
                <a:gd name="T1" fmla="*/ 21 h 53"/>
                <a:gd name="T2" fmla="*/ 67 w 86"/>
                <a:gd name="T3" fmla="*/ 17 h 53"/>
                <a:gd name="T4" fmla="*/ 46 w 86"/>
                <a:gd name="T5" fmla="*/ 0 h 53"/>
                <a:gd name="T6" fmla="*/ 26 w 86"/>
                <a:gd name="T7" fmla="*/ 13 h 53"/>
                <a:gd name="T8" fmla="*/ 25 w 86"/>
                <a:gd name="T9" fmla="*/ 13 h 53"/>
                <a:gd name="T10" fmla="*/ 8 w 86"/>
                <a:gd name="T11" fmla="*/ 19 h 53"/>
                <a:gd name="T12" fmla="*/ 0 w 86"/>
                <a:gd name="T13" fmla="*/ 33 h 53"/>
                <a:gd name="T14" fmla="*/ 18 w 86"/>
                <a:gd name="T15" fmla="*/ 52 h 53"/>
                <a:gd name="T16" fmla="*/ 22 w 86"/>
                <a:gd name="T17" fmla="*/ 53 h 53"/>
                <a:gd name="T18" fmla="*/ 42 w 86"/>
                <a:gd name="T19" fmla="*/ 53 h 53"/>
                <a:gd name="T20" fmla="*/ 67 w 86"/>
                <a:gd name="T21" fmla="*/ 53 h 53"/>
                <a:gd name="T22" fmla="*/ 69 w 86"/>
                <a:gd name="T23" fmla="*/ 53 h 53"/>
                <a:gd name="T24" fmla="*/ 86 w 86"/>
                <a:gd name="T25" fmla="*/ 37 h 53"/>
                <a:gd name="T26" fmla="*/ 67 w 86"/>
                <a:gd name="T2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53">
                  <a:moveTo>
                    <a:pt x="67" y="21"/>
                  </a:moveTo>
                  <a:cubicBezTo>
                    <a:pt x="67" y="20"/>
                    <a:pt x="67" y="18"/>
                    <a:pt x="67" y="17"/>
                  </a:cubicBezTo>
                  <a:cubicBezTo>
                    <a:pt x="67" y="7"/>
                    <a:pt x="58" y="0"/>
                    <a:pt x="46" y="0"/>
                  </a:cubicBezTo>
                  <a:cubicBezTo>
                    <a:pt x="36" y="0"/>
                    <a:pt x="28" y="6"/>
                    <a:pt x="26" y="13"/>
                  </a:cubicBezTo>
                  <a:cubicBezTo>
                    <a:pt x="26" y="13"/>
                    <a:pt x="26" y="13"/>
                    <a:pt x="25" y="13"/>
                  </a:cubicBezTo>
                  <a:cubicBezTo>
                    <a:pt x="19" y="13"/>
                    <a:pt x="12" y="16"/>
                    <a:pt x="8" y="19"/>
                  </a:cubicBezTo>
                  <a:cubicBezTo>
                    <a:pt x="3" y="23"/>
                    <a:pt x="0" y="28"/>
                    <a:pt x="0" y="33"/>
                  </a:cubicBezTo>
                  <a:cubicBezTo>
                    <a:pt x="0" y="42"/>
                    <a:pt x="8" y="50"/>
                    <a:pt x="18" y="52"/>
                  </a:cubicBezTo>
                  <a:cubicBezTo>
                    <a:pt x="19" y="53"/>
                    <a:pt x="21" y="53"/>
                    <a:pt x="22" y="53"/>
                  </a:cubicBezTo>
                  <a:cubicBezTo>
                    <a:pt x="42" y="53"/>
                    <a:pt x="42" y="53"/>
                    <a:pt x="42" y="53"/>
                  </a:cubicBezTo>
                  <a:cubicBezTo>
                    <a:pt x="67" y="53"/>
                    <a:pt x="67" y="53"/>
                    <a:pt x="67" y="53"/>
                  </a:cubicBezTo>
                  <a:cubicBezTo>
                    <a:pt x="68" y="53"/>
                    <a:pt x="69" y="53"/>
                    <a:pt x="69" y="53"/>
                  </a:cubicBezTo>
                  <a:cubicBezTo>
                    <a:pt x="79" y="51"/>
                    <a:pt x="86" y="45"/>
                    <a:pt x="86" y="37"/>
                  </a:cubicBezTo>
                  <a:cubicBezTo>
                    <a:pt x="86" y="29"/>
                    <a:pt x="77" y="22"/>
                    <a:pt x="6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6" name="Freeform 17"/>
            <p:cNvSpPr>
              <a:spLocks noEditPoints="1"/>
            </p:cNvSpPr>
            <p:nvPr/>
          </p:nvSpPr>
          <p:spPr bwMode="auto">
            <a:xfrm>
              <a:off x="0" y="122237"/>
              <a:ext cx="914400" cy="566738"/>
            </a:xfrm>
            <a:custGeom>
              <a:avLst/>
              <a:gdLst>
                <a:gd name="T0" fmla="*/ 118 w 126"/>
                <a:gd name="T1" fmla="*/ 39 h 78"/>
                <a:gd name="T2" fmla="*/ 96 w 126"/>
                <a:gd name="T3" fmla="*/ 39 h 78"/>
                <a:gd name="T4" fmla="*/ 92 w 126"/>
                <a:gd name="T5" fmla="*/ 38 h 78"/>
                <a:gd name="T6" fmla="*/ 73 w 126"/>
                <a:gd name="T7" fmla="*/ 17 h 78"/>
                <a:gd name="T8" fmla="*/ 81 w 126"/>
                <a:gd name="T9" fmla="*/ 2 h 78"/>
                <a:gd name="T10" fmla="*/ 68 w 126"/>
                <a:gd name="T11" fmla="*/ 0 h 78"/>
                <a:gd name="T12" fmla="*/ 38 w 126"/>
                <a:gd name="T13" fmla="*/ 20 h 78"/>
                <a:gd name="T14" fmla="*/ 37 w 126"/>
                <a:gd name="T15" fmla="*/ 20 h 78"/>
                <a:gd name="T16" fmla="*/ 0 w 126"/>
                <a:gd name="T17" fmla="*/ 49 h 78"/>
                <a:gd name="T18" fmla="*/ 26 w 126"/>
                <a:gd name="T19" fmla="*/ 76 h 78"/>
                <a:gd name="T20" fmla="*/ 32 w 126"/>
                <a:gd name="T21" fmla="*/ 78 h 78"/>
                <a:gd name="T22" fmla="*/ 99 w 126"/>
                <a:gd name="T23" fmla="*/ 78 h 78"/>
                <a:gd name="T24" fmla="*/ 102 w 126"/>
                <a:gd name="T25" fmla="*/ 77 h 78"/>
                <a:gd name="T26" fmla="*/ 126 w 126"/>
                <a:gd name="T27" fmla="*/ 54 h 78"/>
                <a:gd name="T28" fmla="*/ 118 w 126"/>
                <a:gd name="T29" fmla="*/ 39 h 78"/>
                <a:gd name="T30" fmla="*/ 36 w 126"/>
                <a:gd name="T31" fmla="*/ 58 h 78"/>
                <a:gd name="T32" fmla="*/ 31 w 126"/>
                <a:gd name="T33" fmla="*/ 52 h 78"/>
                <a:gd name="T34" fmla="*/ 36 w 126"/>
                <a:gd name="T35" fmla="*/ 47 h 78"/>
                <a:gd name="T36" fmla="*/ 41 w 126"/>
                <a:gd name="T37" fmla="*/ 52 h 78"/>
                <a:gd name="T38" fmla="*/ 36 w 126"/>
                <a:gd name="T39" fmla="*/ 58 h 78"/>
                <a:gd name="T40" fmla="*/ 58 w 126"/>
                <a:gd name="T41" fmla="*/ 58 h 78"/>
                <a:gd name="T42" fmla="*/ 53 w 126"/>
                <a:gd name="T43" fmla="*/ 53 h 78"/>
                <a:gd name="T44" fmla="*/ 58 w 126"/>
                <a:gd name="T45" fmla="*/ 47 h 78"/>
                <a:gd name="T46" fmla="*/ 64 w 126"/>
                <a:gd name="T47" fmla="*/ 53 h 78"/>
                <a:gd name="T48" fmla="*/ 58 w 126"/>
                <a:gd name="T49" fmla="*/ 58 h 78"/>
                <a:gd name="T50" fmla="*/ 81 w 126"/>
                <a:gd name="T51" fmla="*/ 58 h 78"/>
                <a:gd name="T52" fmla="*/ 76 w 126"/>
                <a:gd name="T53" fmla="*/ 53 h 78"/>
                <a:gd name="T54" fmla="*/ 81 w 126"/>
                <a:gd name="T55" fmla="*/ 48 h 78"/>
                <a:gd name="T56" fmla="*/ 86 w 126"/>
                <a:gd name="T57" fmla="*/ 53 h 78"/>
                <a:gd name="T58" fmla="*/ 81 w 126"/>
                <a:gd name="T59"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78">
                  <a:moveTo>
                    <a:pt x="118" y="39"/>
                  </a:moveTo>
                  <a:cubicBezTo>
                    <a:pt x="96" y="39"/>
                    <a:pt x="96" y="39"/>
                    <a:pt x="96" y="39"/>
                  </a:cubicBezTo>
                  <a:cubicBezTo>
                    <a:pt x="95" y="39"/>
                    <a:pt x="94" y="38"/>
                    <a:pt x="92" y="38"/>
                  </a:cubicBezTo>
                  <a:cubicBezTo>
                    <a:pt x="81" y="35"/>
                    <a:pt x="73" y="27"/>
                    <a:pt x="73" y="17"/>
                  </a:cubicBezTo>
                  <a:cubicBezTo>
                    <a:pt x="73" y="11"/>
                    <a:pt x="76" y="6"/>
                    <a:pt x="81" y="2"/>
                  </a:cubicBezTo>
                  <a:cubicBezTo>
                    <a:pt x="77" y="1"/>
                    <a:pt x="73" y="0"/>
                    <a:pt x="68" y="0"/>
                  </a:cubicBezTo>
                  <a:cubicBezTo>
                    <a:pt x="53" y="0"/>
                    <a:pt x="40" y="8"/>
                    <a:pt x="38" y="20"/>
                  </a:cubicBezTo>
                  <a:cubicBezTo>
                    <a:pt x="37" y="20"/>
                    <a:pt x="37" y="20"/>
                    <a:pt x="37" y="20"/>
                  </a:cubicBezTo>
                  <a:cubicBezTo>
                    <a:pt x="17" y="20"/>
                    <a:pt x="0" y="33"/>
                    <a:pt x="0" y="49"/>
                  </a:cubicBezTo>
                  <a:cubicBezTo>
                    <a:pt x="0" y="62"/>
                    <a:pt x="11" y="73"/>
                    <a:pt x="26" y="76"/>
                  </a:cubicBezTo>
                  <a:cubicBezTo>
                    <a:pt x="28" y="77"/>
                    <a:pt x="30" y="78"/>
                    <a:pt x="32" y="78"/>
                  </a:cubicBezTo>
                  <a:cubicBezTo>
                    <a:pt x="99" y="78"/>
                    <a:pt x="99" y="78"/>
                    <a:pt x="99" y="78"/>
                  </a:cubicBezTo>
                  <a:cubicBezTo>
                    <a:pt x="100" y="78"/>
                    <a:pt x="101" y="78"/>
                    <a:pt x="102" y="77"/>
                  </a:cubicBezTo>
                  <a:cubicBezTo>
                    <a:pt x="115" y="75"/>
                    <a:pt x="126" y="66"/>
                    <a:pt x="126" y="54"/>
                  </a:cubicBezTo>
                  <a:cubicBezTo>
                    <a:pt x="126" y="48"/>
                    <a:pt x="123" y="43"/>
                    <a:pt x="118" y="39"/>
                  </a:cubicBezTo>
                  <a:close/>
                  <a:moveTo>
                    <a:pt x="36" y="58"/>
                  </a:moveTo>
                  <a:cubicBezTo>
                    <a:pt x="33" y="58"/>
                    <a:pt x="31" y="55"/>
                    <a:pt x="31" y="52"/>
                  </a:cubicBezTo>
                  <a:cubicBezTo>
                    <a:pt x="31" y="49"/>
                    <a:pt x="33" y="47"/>
                    <a:pt x="36" y="47"/>
                  </a:cubicBezTo>
                  <a:cubicBezTo>
                    <a:pt x="39" y="47"/>
                    <a:pt x="41" y="49"/>
                    <a:pt x="41" y="52"/>
                  </a:cubicBezTo>
                  <a:cubicBezTo>
                    <a:pt x="41" y="55"/>
                    <a:pt x="39" y="58"/>
                    <a:pt x="36" y="58"/>
                  </a:cubicBezTo>
                  <a:close/>
                  <a:moveTo>
                    <a:pt x="58" y="58"/>
                  </a:moveTo>
                  <a:cubicBezTo>
                    <a:pt x="56" y="58"/>
                    <a:pt x="53" y="56"/>
                    <a:pt x="53" y="53"/>
                  </a:cubicBezTo>
                  <a:cubicBezTo>
                    <a:pt x="53" y="50"/>
                    <a:pt x="56" y="47"/>
                    <a:pt x="58" y="47"/>
                  </a:cubicBezTo>
                  <a:cubicBezTo>
                    <a:pt x="61" y="47"/>
                    <a:pt x="64" y="50"/>
                    <a:pt x="64" y="53"/>
                  </a:cubicBezTo>
                  <a:cubicBezTo>
                    <a:pt x="64" y="56"/>
                    <a:pt x="61" y="58"/>
                    <a:pt x="58" y="58"/>
                  </a:cubicBezTo>
                  <a:close/>
                  <a:moveTo>
                    <a:pt x="81" y="58"/>
                  </a:moveTo>
                  <a:cubicBezTo>
                    <a:pt x="78" y="58"/>
                    <a:pt x="76" y="56"/>
                    <a:pt x="76" y="53"/>
                  </a:cubicBezTo>
                  <a:cubicBezTo>
                    <a:pt x="76" y="50"/>
                    <a:pt x="78" y="48"/>
                    <a:pt x="81" y="48"/>
                  </a:cubicBezTo>
                  <a:cubicBezTo>
                    <a:pt x="84" y="48"/>
                    <a:pt x="86" y="50"/>
                    <a:pt x="86" y="53"/>
                  </a:cubicBezTo>
                  <a:cubicBezTo>
                    <a:pt x="86" y="56"/>
                    <a:pt x="84" y="58"/>
                    <a:pt x="8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7" name="Freeform 16"/>
          <p:cNvSpPr>
            <a:spLocks/>
          </p:cNvSpPr>
          <p:nvPr/>
        </p:nvSpPr>
        <p:spPr bwMode="auto">
          <a:xfrm>
            <a:off x="7657897" y="2531208"/>
            <a:ext cx="526982" cy="160867"/>
          </a:xfrm>
          <a:custGeom>
            <a:avLst/>
            <a:gdLst>
              <a:gd name="T0" fmla="*/ 67 w 86"/>
              <a:gd name="T1" fmla="*/ 21 h 53"/>
              <a:gd name="T2" fmla="*/ 67 w 86"/>
              <a:gd name="T3" fmla="*/ 17 h 53"/>
              <a:gd name="T4" fmla="*/ 46 w 86"/>
              <a:gd name="T5" fmla="*/ 0 h 53"/>
              <a:gd name="T6" fmla="*/ 26 w 86"/>
              <a:gd name="T7" fmla="*/ 13 h 53"/>
              <a:gd name="T8" fmla="*/ 25 w 86"/>
              <a:gd name="T9" fmla="*/ 13 h 53"/>
              <a:gd name="T10" fmla="*/ 8 w 86"/>
              <a:gd name="T11" fmla="*/ 19 h 53"/>
              <a:gd name="T12" fmla="*/ 0 w 86"/>
              <a:gd name="T13" fmla="*/ 33 h 53"/>
              <a:gd name="T14" fmla="*/ 18 w 86"/>
              <a:gd name="T15" fmla="*/ 52 h 53"/>
              <a:gd name="T16" fmla="*/ 22 w 86"/>
              <a:gd name="T17" fmla="*/ 53 h 53"/>
              <a:gd name="T18" fmla="*/ 42 w 86"/>
              <a:gd name="T19" fmla="*/ 53 h 53"/>
              <a:gd name="T20" fmla="*/ 67 w 86"/>
              <a:gd name="T21" fmla="*/ 53 h 53"/>
              <a:gd name="T22" fmla="*/ 69 w 86"/>
              <a:gd name="T23" fmla="*/ 53 h 53"/>
              <a:gd name="T24" fmla="*/ 86 w 86"/>
              <a:gd name="T25" fmla="*/ 37 h 53"/>
              <a:gd name="T26" fmla="*/ 67 w 86"/>
              <a:gd name="T2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53">
                <a:moveTo>
                  <a:pt x="67" y="21"/>
                </a:moveTo>
                <a:cubicBezTo>
                  <a:pt x="67" y="20"/>
                  <a:pt x="67" y="18"/>
                  <a:pt x="67" y="17"/>
                </a:cubicBezTo>
                <a:cubicBezTo>
                  <a:pt x="67" y="7"/>
                  <a:pt x="58" y="0"/>
                  <a:pt x="46" y="0"/>
                </a:cubicBezTo>
                <a:cubicBezTo>
                  <a:pt x="36" y="0"/>
                  <a:pt x="28" y="6"/>
                  <a:pt x="26" y="13"/>
                </a:cubicBezTo>
                <a:cubicBezTo>
                  <a:pt x="26" y="13"/>
                  <a:pt x="26" y="13"/>
                  <a:pt x="25" y="13"/>
                </a:cubicBezTo>
                <a:cubicBezTo>
                  <a:pt x="19" y="13"/>
                  <a:pt x="12" y="16"/>
                  <a:pt x="8" y="19"/>
                </a:cubicBezTo>
                <a:cubicBezTo>
                  <a:pt x="3" y="23"/>
                  <a:pt x="0" y="28"/>
                  <a:pt x="0" y="33"/>
                </a:cubicBezTo>
                <a:cubicBezTo>
                  <a:pt x="0" y="42"/>
                  <a:pt x="8" y="50"/>
                  <a:pt x="18" y="52"/>
                </a:cubicBezTo>
                <a:cubicBezTo>
                  <a:pt x="19" y="53"/>
                  <a:pt x="21" y="53"/>
                  <a:pt x="22" y="53"/>
                </a:cubicBezTo>
                <a:cubicBezTo>
                  <a:pt x="42" y="53"/>
                  <a:pt x="42" y="53"/>
                  <a:pt x="42" y="53"/>
                </a:cubicBezTo>
                <a:cubicBezTo>
                  <a:pt x="67" y="53"/>
                  <a:pt x="67" y="53"/>
                  <a:pt x="67" y="53"/>
                </a:cubicBezTo>
                <a:cubicBezTo>
                  <a:pt x="68" y="53"/>
                  <a:pt x="69" y="53"/>
                  <a:pt x="69" y="53"/>
                </a:cubicBezTo>
                <a:cubicBezTo>
                  <a:pt x="79" y="51"/>
                  <a:pt x="86" y="45"/>
                  <a:pt x="86" y="37"/>
                </a:cubicBezTo>
                <a:cubicBezTo>
                  <a:pt x="86" y="29"/>
                  <a:pt x="77" y="22"/>
                  <a:pt x="67" y="21"/>
                </a:cubicBezTo>
                <a:close/>
              </a:path>
            </a:pathLst>
          </a:custGeom>
          <a:solidFill>
            <a:schemeClr val="tx1">
              <a:lumMod val="50000"/>
              <a:lumOff val="50000"/>
            </a:schemeClr>
          </a:solidFill>
          <a:ln>
            <a:noFill/>
          </a:ln>
        </p:spPr>
        <p:txBody>
          <a:bodyPr lIns="121908" tIns="60954" rIns="121908" bIns="60954"/>
          <a:lstStyle/>
          <a:p>
            <a:endParaRPr lang="zh-CN" altLang="en-US"/>
          </a:p>
        </p:txBody>
      </p:sp>
      <p:sp>
        <p:nvSpPr>
          <p:cNvPr id="48" name="Freeform 16"/>
          <p:cNvSpPr>
            <a:spLocks/>
          </p:cNvSpPr>
          <p:nvPr/>
        </p:nvSpPr>
        <p:spPr bwMode="auto">
          <a:xfrm>
            <a:off x="8451546" y="875975"/>
            <a:ext cx="526981" cy="162983"/>
          </a:xfrm>
          <a:custGeom>
            <a:avLst/>
            <a:gdLst>
              <a:gd name="T0" fmla="*/ 67 w 86"/>
              <a:gd name="T1" fmla="*/ 21 h 53"/>
              <a:gd name="T2" fmla="*/ 67 w 86"/>
              <a:gd name="T3" fmla="*/ 17 h 53"/>
              <a:gd name="T4" fmla="*/ 46 w 86"/>
              <a:gd name="T5" fmla="*/ 0 h 53"/>
              <a:gd name="T6" fmla="*/ 26 w 86"/>
              <a:gd name="T7" fmla="*/ 13 h 53"/>
              <a:gd name="T8" fmla="*/ 25 w 86"/>
              <a:gd name="T9" fmla="*/ 13 h 53"/>
              <a:gd name="T10" fmla="*/ 8 w 86"/>
              <a:gd name="T11" fmla="*/ 19 h 53"/>
              <a:gd name="T12" fmla="*/ 0 w 86"/>
              <a:gd name="T13" fmla="*/ 33 h 53"/>
              <a:gd name="T14" fmla="*/ 18 w 86"/>
              <a:gd name="T15" fmla="*/ 52 h 53"/>
              <a:gd name="T16" fmla="*/ 22 w 86"/>
              <a:gd name="T17" fmla="*/ 53 h 53"/>
              <a:gd name="T18" fmla="*/ 42 w 86"/>
              <a:gd name="T19" fmla="*/ 53 h 53"/>
              <a:gd name="T20" fmla="*/ 67 w 86"/>
              <a:gd name="T21" fmla="*/ 53 h 53"/>
              <a:gd name="T22" fmla="*/ 69 w 86"/>
              <a:gd name="T23" fmla="*/ 53 h 53"/>
              <a:gd name="T24" fmla="*/ 86 w 86"/>
              <a:gd name="T25" fmla="*/ 37 h 53"/>
              <a:gd name="T26" fmla="*/ 67 w 86"/>
              <a:gd name="T2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53">
                <a:moveTo>
                  <a:pt x="67" y="21"/>
                </a:moveTo>
                <a:cubicBezTo>
                  <a:pt x="67" y="20"/>
                  <a:pt x="67" y="18"/>
                  <a:pt x="67" y="17"/>
                </a:cubicBezTo>
                <a:cubicBezTo>
                  <a:pt x="67" y="7"/>
                  <a:pt x="58" y="0"/>
                  <a:pt x="46" y="0"/>
                </a:cubicBezTo>
                <a:cubicBezTo>
                  <a:pt x="36" y="0"/>
                  <a:pt x="28" y="6"/>
                  <a:pt x="26" y="13"/>
                </a:cubicBezTo>
                <a:cubicBezTo>
                  <a:pt x="26" y="13"/>
                  <a:pt x="26" y="13"/>
                  <a:pt x="25" y="13"/>
                </a:cubicBezTo>
                <a:cubicBezTo>
                  <a:pt x="19" y="13"/>
                  <a:pt x="12" y="16"/>
                  <a:pt x="8" y="19"/>
                </a:cubicBezTo>
                <a:cubicBezTo>
                  <a:pt x="3" y="23"/>
                  <a:pt x="0" y="28"/>
                  <a:pt x="0" y="33"/>
                </a:cubicBezTo>
                <a:cubicBezTo>
                  <a:pt x="0" y="42"/>
                  <a:pt x="8" y="50"/>
                  <a:pt x="18" y="52"/>
                </a:cubicBezTo>
                <a:cubicBezTo>
                  <a:pt x="19" y="53"/>
                  <a:pt x="21" y="53"/>
                  <a:pt x="22" y="53"/>
                </a:cubicBezTo>
                <a:cubicBezTo>
                  <a:pt x="42" y="53"/>
                  <a:pt x="42" y="53"/>
                  <a:pt x="42" y="53"/>
                </a:cubicBezTo>
                <a:cubicBezTo>
                  <a:pt x="67" y="53"/>
                  <a:pt x="67" y="53"/>
                  <a:pt x="67" y="53"/>
                </a:cubicBezTo>
                <a:cubicBezTo>
                  <a:pt x="68" y="53"/>
                  <a:pt x="69" y="53"/>
                  <a:pt x="69" y="53"/>
                </a:cubicBezTo>
                <a:cubicBezTo>
                  <a:pt x="79" y="51"/>
                  <a:pt x="86" y="45"/>
                  <a:pt x="86" y="37"/>
                </a:cubicBezTo>
                <a:cubicBezTo>
                  <a:pt x="86" y="29"/>
                  <a:pt x="77" y="22"/>
                  <a:pt x="67" y="21"/>
                </a:cubicBezTo>
                <a:close/>
              </a:path>
            </a:pathLst>
          </a:custGeom>
          <a:solidFill>
            <a:schemeClr val="tx1">
              <a:lumMod val="50000"/>
              <a:lumOff val="50000"/>
            </a:schemeClr>
          </a:solidFill>
          <a:ln>
            <a:noFill/>
          </a:ln>
        </p:spPr>
        <p:txBody>
          <a:bodyPr lIns="121908" tIns="60954" rIns="121908" bIns="60954"/>
          <a:lstStyle/>
          <a:p>
            <a:endParaRPr lang="zh-CN" altLang="en-US"/>
          </a:p>
        </p:txBody>
      </p:sp>
      <p:sp>
        <p:nvSpPr>
          <p:cNvPr id="49" name="Freeform 16"/>
          <p:cNvSpPr>
            <a:spLocks/>
          </p:cNvSpPr>
          <p:nvPr/>
        </p:nvSpPr>
        <p:spPr bwMode="auto">
          <a:xfrm>
            <a:off x="9234610" y="1849641"/>
            <a:ext cx="529098" cy="162983"/>
          </a:xfrm>
          <a:custGeom>
            <a:avLst/>
            <a:gdLst>
              <a:gd name="T0" fmla="*/ 67 w 86"/>
              <a:gd name="T1" fmla="*/ 21 h 53"/>
              <a:gd name="T2" fmla="*/ 67 w 86"/>
              <a:gd name="T3" fmla="*/ 17 h 53"/>
              <a:gd name="T4" fmla="*/ 46 w 86"/>
              <a:gd name="T5" fmla="*/ 0 h 53"/>
              <a:gd name="T6" fmla="*/ 26 w 86"/>
              <a:gd name="T7" fmla="*/ 13 h 53"/>
              <a:gd name="T8" fmla="*/ 25 w 86"/>
              <a:gd name="T9" fmla="*/ 13 h 53"/>
              <a:gd name="T10" fmla="*/ 8 w 86"/>
              <a:gd name="T11" fmla="*/ 19 h 53"/>
              <a:gd name="T12" fmla="*/ 0 w 86"/>
              <a:gd name="T13" fmla="*/ 33 h 53"/>
              <a:gd name="T14" fmla="*/ 18 w 86"/>
              <a:gd name="T15" fmla="*/ 52 h 53"/>
              <a:gd name="T16" fmla="*/ 22 w 86"/>
              <a:gd name="T17" fmla="*/ 53 h 53"/>
              <a:gd name="T18" fmla="*/ 42 w 86"/>
              <a:gd name="T19" fmla="*/ 53 h 53"/>
              <a:gd name="T20" fmla="*/ 67 w 86"/>
              <a:gd name="T21" fmla="*/ 53 h 53"/>
              <a:gd name="T22" fmla="*/ 69 w 86"/>
              <a:gd name="T23" fmla="*/ 53 h 53"/>
              <a:gd name="T24" fmla="*/ 86 w 86"/>
              <a:gd name="T25" fmla="*/ 37 h 53"/>
              <a:gd name="T26" fmla="*/ 67 w 86"/>
              <a:gd name="T2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53">
                <a:moveTo>
                  <a:pt x="67" y="21"/>
                </a:moveTo>
                <a:cubicBezTo>
                  <a:pt x="67" y="20"/>
                  <a:pt x="67" y="18"/>
                  <a:pt x="67" y="17"/>
                </a:cubicBezTo>
                <a:cubicBezTo>
                  <a:pt x="67" y="7"/>
                  <a:pt x="58" y="0"/>
                  <a:pt x="46" y="0"/>
                </a:cubicBezTo>
                <a:cubicBezTo>
                  <a:pt x="36" y="0"/>
                  <a:pt x="28" y="6"/>
                  <a:pt x="26" y="13"/>
                </a:cubicBezTo>
                <a:cubicBezTo>
                  <a:pt x="26" y="13"/>
                  <a:pt x="26" y="13"/>
                  <a:pt x="25" y="13"/>
                </a:cubicBezTo>
                <a:cubicBezTo>
                  <a:pt x="19" y="13"/>
                  <a:pt x="12" y="16"/>
                  <a:pt x="8" y="19"/>
                </a:cubicBezTo>
                <a:cubicBezTo>
                  <a:pt x="3" y="23"/>
                  <a:pt x="0" y="28"/>
                  <a:pt x="0" y="33"/>
                </a:cubicBezTo>
                <a:cubicBezTo>
                  <a:pt x="0" y="42"/>
                  <a:pt x="8" y="50"/>
                  <a:pt x="18" y="52"/>
                </a:cubicBezTo>
                <a:cubicBezTo>
                  <a:pt x="19" y="53"/>
                  <a:pt x="21" y="53"/>
                  <a:pt x="22" y="53"/>
                </a:cubicBezTo>
                <a:cubicBezTo>
                  <a:pt x="42" y="53"/>
                  <a:pt x="42" y="53"/>
                  <a:pt x="42" y="53"/>
                </a:cubicBezTo>
                <a:cubicBezTo>
                  <a:pt x="67" y="53"/>
                  <a:pt x="67" y="53"/>
                  <a:pt x="67" y="53"/>
                </a:cubicBezTo>
                <a:cubicBezTo>
                  <a:pt x="68" y="53"/>
                  <a:pt x="69" y="53"/>
                  <a:pt x="69" y="53"/>
                </a:cubicBezTo>
                <a:cubicBezTo>
                  <a:pt x="79" y="51"/>
                  <a:pt x="86" y="45"/>
                  <a:pt x="86" y="37"/>
                </a:cubicBezTo>
                <a:cubicBezTo>
                  <a:pt x="86" y="29"/>
                  <a:pt x="77" y="22"/>
                  <a:pt x="67" y="21"/>
                </a:cubicBezTo>
                <a:close/>
              </a:path>
            </a:pathLst>
          </a:custGeom>
          <a:solidFill>
            <a:schemeClr val="tx1">
              <a:lumMod val="50000"/>
              <a:lumOff val="50000"/>
            </a:schemeClr>
          </a:solidFill>
          <a:ln>
            <a:noFill/>
          </a:ln>
        </p:spPr>
        <p:txBody>
          <a:bodyPr lIns="121908" tIns="60954" rIns="121908" bIns="60954"/>
          <a:lstStyle/>
          <a:p>
            <a:endParaRPr lang="zh-CN" altLang="en-US"/>
          </a:p>
        </p:txBody>
      </p:sp>
      <p:sp>
        <p:nvSpPr>
          <p:cNvPr id="50" name="Freeform 16"/>
          <p:cNvSpPr>
            <a:spLocks/>
          </p:cNvSpPr>
          <p:nvPr/>
        </p:nvSpPr>
        <p:spPr bwMode="auto">
          <a:xfrm>
            <a:off x="10032488" y="1254856"/>
            <a:ext cx="526982" cy="162984"/>
          </a:xfrm>
          <a:custGeom>
            <a:avLst/>
            <a:gdLst>
              <a:gd name="T0" fmla="*/ 67 w 86"/>
              <a:gd name="T1" fmla="*/ 21 h 53"/>
              <a:gd name="T2" fmla="*/ 67 w 86"/>
              <a:gd name="T3" fmla="*/ 17 h 53"/>
              <a:gd name="T4" fmla="*/ 46 w 86"/>
              <a:gd name="T5" fmla="*/ 0 h 53"/>
              <a:gd name="T6" fmla="*/ 26 w 86"/>
              <a:gd name="T7" fmla="*/ 13 h 53"/>
              <a:gd name="T8" fmla="*/ 25 w 86"/>
              <a:gd name="T9" fmla="*/ 13 h 53"/>
              <a:gd name="T10" fmla="*/ 8 w 86"/>
              <a:gd name="T11" fmla="*/ 19 h 53"/>
              <a:gd name="T12" fmla="*/ 0 w 86"/>
              <a:gd name="T13" fmla="*/ 33 h 53"/>
              <a:gd name="T14" fmla="*/ 18 w 86"/>
              <a:gd name="T15" fmla="*/ 52 h 53"/>
              <a:gd name="T16" fmla="*/ 22 w 86"/>
              <a:gd name="T17" fmla="*/ 53 h 53"/>
              <a:gd name="T18" fmla="*/ 42 w 86"/>
              <a:gd name="T19" fmla="*/ 53 h 53"/>
              <a:gd name="T20" fmla="*/ 67 w 86"/>
              <a:gd name="T21" fmla="*/ 53 h 53"/>
              <a:gd name="T22" fmla="*/ 69 w 86"/>
              <a:gd name="T23" fmla="*/ 53 h 53"/>
              <a:gd name="T24" fmla="*/ 86 w 86"/>
              <a:gd name="T25" fmla="*/ 37 h 53"/>
              <a:gd name="T26" fmla="*/ 67 w 86"/>
              <a:gd name="T27"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53">
                <a:moveTo>
                  <a:pt x="67" y="21"/>
                </a:moveTo>
                <a:cubicBezTo>
                  <a:pt x="67" y="20"/>
                  <a:pt x="67" y="18"/>
                  <a:pt x="67" y="17"/>
                </a:cubicBezTo>
                <a:cubicBezTo>
                  <a:pt x="67" y="7"/>
                  <a:pt x="58" y="0"/>
                  <a:pt x="46" y="0"/>
                </a:cubicBezTo>
                <a:cubicBezTo>
                  <a:pt x="36" y="0"/>
                  <a:pt x="28" y="6"/>
                  <a:pt x="26" y="13"/>
                </a:cubicBezTo>
                <a:cubicBezTo>
                  <a:pt x="26" y="13"/>
                  <a:pt x="26" y="13"/>
                  <a:pt x="25" y="13"/>
                </a:cubicBezTo>
                <a:cubicBezTo>
                  <a:pt x="19" y="13"/>
                  <a:pt x="12" y="16"/>
                  <a:pt x="8" y="19"/>
                </a:cubicBezTo>
                <a:cubicBezTo>
                  <a:pt x="3" y="23"/>
                  <a:pt x="0" y="28"/>
                  <a:pt x="0" y="33"/>
                </a:cubicBezTo>
                <a:cubicBezTo>
                  <a:pt x="0" y="42"/>
                  <a:pt x="8" y="50"/>
                  <a:pt x="18" y="52"/>
                </a:cubicBezTo>
                <a:cubicBezTo>
                  <a:pt x="19" y="53"/>
                  <a:pt x="21" y="53"/>
                  <a:pt x="22" y="53"/>
                </a:cubicBezTo>
                <a:cubicBezTo>
                  <a:pt x="42" y="53"/>
                  <a:pt x="42" y="53"/>
                  <a:pt x="42" y="53"/>
                </a:cubicBezTo>
                <a:cubicBezTo>
                  <a:pt x="67" y="53"/>
                  <a:pt x="67" y="53"/>
                  <a:pt x="67" y="53"/>
                </a:cubicBezTo>
                <a:cubicBezTo>
                  <a:pt x="68" y="53"/>
                  <a:pt x="69" y="53"/>
                  <a:pt x="69" y="53"/>
                </a:cubicBezTo>
                <a:cubicBezTo>
                  <a:pt x="79" y="51"/>
                  <a:pt x="86" y="45"/>
                  <a:pt x="86" y="37"/>
                </a:cubicBezTo>
                <a:cubicBezTo>
                  <a:pt x="86" y="29"/>
                  <a:pt x="77" y="22"/>
                  <a:pt x="67" y="21"/>
                </a:cubicBezTo>
                <a:close/>
              </a:path>
            </a:pathLst>
          </a:custGeom>
          <a:solidFill>
            <a:schemeClr val="tx1">
              <a:lumMod val="50000"/>
              <a:lumOff val="50000"/>
            </a:schemeClr>
          </a:solidFill>
          <a:ln>
            <a:noFill/>
          </a:ln>
        </p:spPr>
        <p:txBody>
          <a:bodyPr lIns="121908" tIns="60954" rIns="121908" bIns="60954"/>
          <a:lstStyle/>
          <a:p>
            <a:endParaRPr lang="zh-CN" altLang="en-US"/>
          </a:p>
        </p:txBody>
      </p:sp>
      <p:sp>
        <p:nvSpPr>
          <p:cNvPr id="51" name="矩形 33"/>
          <p:cNvSpPr>
            <a:spLocks noChangeArrowheads="1"/>
          </p:cNvSpPr>
          <p:nvPr/>
        </p:nvSpPr>
        <p:spPr bwMode="auto">
          <a:xfrm>
            <a:off x="6578538" y="2463802"/>
            <a:ext cx="1077244"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关键字</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2" name="矩形 34"/>
          <p:cNvSpPr>
            <a:spLocks noChangeArrowheads="1"/>
          </p:cNvSpPr>
          <p:nvPr/>
        </p:nvSpPr>
        <p:spPr bwMode="auto">
          <a:xfrm>
            <a:off x="7382766" y="3132668"/>
            <a:ext cx="1077244"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关键字</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3" name="矩形 35"/>
          <p:cNvSpPr>
            <a:spLocks noChangeArrowheads="1"/>
          </p:cNvSpPr>
          <p:nvPr/>
        </p:nvSpPr>
        <p:spPr bwMode="auto">
          <a:xfrm>
            <a:off x="9757358" y="1937805"/>
            <a:ext cx="1075127"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关键字</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4" name="矩形 36"/>
          <p:cNvSpPr>
            <a:spLocks noChangeArrowheads="1"/>
          </p:cNvSpPr>
          <p:nvPr/>
        </p:nvSpPr>
        <p:spPr bwMode="auto">
          <a:xfrm>
            <a:off x="8995456" y="2522005"/>
            <a:ext cx="1077244"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关键字</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5" name="矩形 37"/>
          <p:cNvSpPr>
            <a:spLocks noChangeArrowheads="1"/>
          </p:cNvSpPr>
          <p:nvPr/>
        </p:nvSpPr>
        <p:spPr bwMode="auto">
          <a:xfrm>
            <a:off x="8176415" y="1508868"/>
            <a:ext cx="1077242"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600" b="1" dirty="0">
                <a:solidFill>
                  <a:srgbClr val="FFFFFF"/>
                </a:solidFill>
                <a:latin typeface="微软雅黑" panose="020B0503020204020204" pitchFamily="34" charset="-122"/>
                <a:ea typeface="微软雅黑" panose="020B0503020204020204" pitchFamily="34" charset="-122"/>
              </a:rPr>
              <a:t>关键字</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6" name="矩形 24"/>
          <p:cNvSpPr>
            <a:spLocks noChangeArrowheads="1"/>
          </p:cNvSpPr>
          <p:nvPr/>
        </p:nvSpPr>
        <p:spPr bwMode="auto">
          <a:xfrm>
            <a:off x="1296293" y="2871228"/>
            <a:ext cx="4433529" cy="2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lnSpc>
                <a:spcPct val="120000"/>
              </a:lnSpc>
              <a:spcBef>
                <a:spcPct val="0"/>
              </a:spcBef>
              <a:buFont typeface="Arial" charset="0"/>
              <a:buNone/>
            </a:pPr>
            <a:r>
              <a:rPr lang="zh-CN" altLang="en-US" sz="1500" dirty="0">
                <a:solidFill>
                  <a:schemeClr val="tx1">
                    <a:lumMod val="75000"/>
                    <a:lumOff val="25000"/>
                  </a:schemeClr>
                </a:solidFill>
                <a:sym typeface="微软雅黑" pitchFamily="34" charset="-122"/>
              </a:rPr>
              <a:t>在此录入上述图表的综合分析说明，在此录入上述图表的综合分析说明。在此录入上述图表的综合分析说明，在此录入上述图表的综合分析说明。在此录入上述图表的综合分析说明，在此录入上述图表的综合分析说明</a:t>
            </a:r>
            <a:endParaRPr lang="en-US" altLang="zh-CN" sz="1500" dirty="0">
              <a:solidFill>
                <a:schemeClr val="tx1">
                  <a:lumMod val="75000"/>
                  <a:lumOff val="25000"/>
                </a:schemeClr>
              </a:solidFill>
              <a:sym typeface="微软雅黑" pitchFamily="34" charset="-122"/>
            </a:endParaRPr>
          </a:p>
          <a:p>
            <a:pPr algn="r" eaLnBrk="1" hangingPunct="1">
              <a:lnSpc>
                <a:spcPct val="120000"/>
              </a:lnSpc>
              <a:spcBef>
                <a:spcPct val="0"/>
              </a:spcBef>
              <a:buFont typeface="Arial" charset="0"/>
              <a:buNone/>
            </a:pPr>
            <a:r>
              <a:rPr lang="zh-CN" altLang="en-US" sz="1500" dirty="0">
                <a:solidFill>
                  <a:schemeClr val="tx1">
                    <a:lumMod val="75000"/>
                    <a:lumOff val="25000"/>
                  </a:schemeClr>
                </a:solidFill>
                <a:sym typeface="微软雅黑" pitchFamily="34" charset="-122"/>
              </a:rPr>
              <a:t>在此录入上述图表的综合分析说明，在此录入上述图表的综合分析说明。在此录入上述图表的综合分析说明，在此录入上述图表的综合分析说明</a:t>
            </a:r>
          </a:p>
        </p:txBody>
      </p:sp>
      <p:sp>
        <p:nvSpPr>
          <p:cNvPr id="57" name="矩形 23"/>
          <p:cNvSpPr>
            <a:spLocks noChangeArrowheads="1"/>
          </p:cNvSpPr>
          <p:nvPr/>
        </p:nvSpPr>
        <p:spPr bwMode="auto">
          <a:xfrm>
            <a:off x="4136473" y="2314536"/>
            <a:ext cx="1631192" cy="5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2700" b="1" dirty="0">
                <a:solidFill>
                  <a:schemeClr val="accent1"/>
                </a:solidFill>
                <a:sym typeface="微软雅黑" pitchFamily="34" charset="-122"/>
              </a:rPr>
              <a:t>添加主题</a:t>
            </a:r>
            <a:endParaRPr lang="zh-CN" altLang="en-US" sz="3700" b="1" dirty="0">
              <a:solidFill>
                <a:schemeClr val="accent1"/>
              </a:solidFill>
              <a:latin typeface="Arial" charset="0"/>
              <a:ea typeface="宋体"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22346600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1000"/>
                                        <p:tgtEl>
                                          <p:spTgt spid="38"/>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1000"/>
                                        <p:tgtEl>
                                          <p:spTgt spid="2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3000"/>
                            </p:stCondLst>
                            <p:childTnLst>
                              <p:par>
                                <p:cTn id="45" presetID="47"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6"/>
                                        </p:tgtEl>
                                        <p:attrNameLst>
                                          <p:attrName>style.visibility</p:attrName>
                                        </p:attrNameLst>
                                      </p:cBhvr>
                                      <p:to>
                                        <p:strVal val="visible"/>
                                      </p:to>
                                    </p:set>
                                    <p:anim calcmode="lin" valueType="num">
                                      <p:cBhvr>
                                        <p:cTn id="53"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6"/>
                                        </p:tgtEl>
                                        <p:attrNameLst>
                                          <p:attrName>ppt_y</p:attrName>
                                        </p:attrNameLst>
                                      </p:cBhvr>
                                      <p:tavLst>
                                        <p:tav tm="0">
                                          <p:val>
                                            <p:strVal val="#ppt_y"/>
                                          </p:val>
                                        </p:tav>
                                        <p:tav tm="100000">
                                          <p:val>
                                            <p:strVal val="#ppt_y"/>
                                          </p:val>
                                        </p:tav>
                                      </p:tavLst>
                                    </p:anim>
                                    <p:anim calcmode="lin" valueType="num">
                                      <p:cBhvr>
                                        <p:cTn id="55"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p:bldP spid="52" grpId="0"/>
      <p:bldP spid="53" grpId="0"/>
      <p:bldP spid="54" grpId="0"/>
      <p:bldP spid="55" grpId="0"/>
      <p:bldP spid="56" grpId="0"/>
      <p:bldP spid="5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087854" y="1791280"/>
            <a:ext cx="5712361" cy="958848"/>
            <a:chOff x="3905886" y="1363360"/>
            <a:chExt cx="4385998" cy="729789"/>
          </a:xfrm>
        </p:grpSpPr>
        <p:sp>
          <p:nvSpPr>
            <p:cNvPr id="27" name="任意多边形 26"/>
            <p:cNvSpPr/>
            <p:nvPr/>
          </p:nvSpPr>
          <p:spPr>
            <a:xfrm>
              <a:off x="3905886" y="1363360"/>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1" name="文本框 30"/>
            <p:cNvSpPr txBox="1"/>
            <p:nvPr/>
          </p:nvSpPr>
          <p:spPr>
            <a:xfrm>
              <a:off x="4322011" y="1453256"/>
              <a:ext cx="3149219" cy="56220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7" name="组合 6"/>
          <p:cNvGrpSpPr/>
          <p:nvPr/>
        </p:nvGrpSpPr>
        <p:grpSpPr>
          <a:xfrm>
            <a:off x="5087854" y="2896181"/>
            <a:ext cx="5712361" cy="958849"/>
            <a:chOff x="3905886" y="2204315"/>
            <a:chExt cx="4385998" cy="729791"/>
          </a:xfrm>
        </p:grpSpPr>
        <p:sp>
          <p:nvSpPr>
            <p:cNvPr id="28" name="任意多边形 27"/>
            <p:cNvSpPr/>
            <p:nvPr/>
          </p:nvSpPr>
          <p:spPr>
            <a:xfrm>
              <a:off x="3905886" y="2204315"/>
              <a:ext cx="4385998" cy="72979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2" name="文本框 31"/>
            <p:cNvSpPr txBox="1"/>
            <p:nvPr/>
          </p:nvSpPr>
          <p:spPr>
            <a:xfrm>
              <a:off x="4322011" y="2272462"/>
              <a:ext cx="3149219" cy="562206"/>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8" name="组合 7"/>
          <p:cNvGrpSpPr/>
          <p:nvPr/>
        </p:nvGrpSpPr>
        <p:grpSpPr>
          <a:xfrm>
            <a:off x="5087854" y="3978220"/>
            <a:ext cx="5712361" cy="958849"/>
            <a:chOff x="3905886" y="3027863"/>
            <a:chExt cx="4385998" cy="729790"/>
          </a:xfrm>
        </p:grpSpPr>
        <p:sp>
          <p:nvSpPr>
            <p:cNvPr id="29" name="任意多边形 28"/>
            <p:cNvSpPr/>
            <p:nvPr/>
          </p:nvSpPr>
          <p:spPr>
            <a:xfrm>
              <a:off x="3905886" y="3027863"/>
              <a:ext cx="4385998" cy="72979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3" name="文本框 32"/>
            <p:cNvSpPr txBox="1"/>
            <p:nvPr/>
          </p:nvSpPr>
          <p:spPr>
            <a:xfrm>
              <a:off x="4322011" y="3072502"/>
              <a:ext cx="3149219" cy="56220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9" name="组合 8"/>
          <p:cNvGrpSpPr/>
          <p:nvPr/>
        </p:nvGrpSpPr>
        <p:grpSpPr>
          <a:xfrm>
            <a:off x="5087854" y="5083119"/>
            <a:ext cx="5712361" cy="958849"/>
            <a:chOff x="3905886" y="3868806"/>
            <a:chExt cx="4385998" cy="729789"/>
          </a:xfrm>
        </p:grpSpPr>
        <p:sp>
          <p:nvSpPr>
            <p:cNvPr id="30" name="任意多边形 29"/>
            <p:cNvSpPr/>
            <p:nvPr/>
          </p:nvSpPr>
          <p:spPr>
            <a:xfrm>
              <a:off x="3905886" y="3868806"/>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4" name="文本框 33"/>
            <p:cNvSpPr txBox="1"/>
            <p:nvPr/>
          </p:nvSpPr>
          <p:spPr>
            <a:xfrm>
              <a:off x="4322011" y="3947103"/>
              <a:ext cx="3149219" cy="562204"/>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3" name="组合 2"/>
          <p:cNvGrpSpPr/>
          <p:nvPr/>
        </p:nvGrpSpPr>
        <p:grpSpPr>
          <a:xfrm>
            <a:off x="2806055" y="2896181"/>
            <a:ext cx="2436016" cy="958849"/>
            <a:chOff x="2153902" y="2204314"/>
            <a:chExt cx="1870393" cy="729791"/>
          </a:xfrm>
        </p:grpSpPr>
        <p:sp>
          <p:nvSpPr>
            <p:cNvPr id="24" name="五边形 23"/>
            <p:cNvSpPr/>
            <p:nvPr/>
          </p:nvSpPr>
          <p:spPr>
            <a:xfrm>
              <a:off x="2153902" y="2204314"/>
              <a:ext cx="1870393" cy="729791"/>
            </a:xfrm>
            <a:prstGeom prst="homePlate">
              <a:avLst>
                <a:gd name="adj" fmla="val 30537"/>
              </a:avLst>
            </a:prstGeom>
            <a:solidFill>
              <a:schemeClr val="accent1"/>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5" name="文本框 34"/>
            <p:cNvSpPr txBox="1"/>
            <p:nvPr/>
          </p:nvSpPr>
          <p:spPr>
            <a:xfrm>
              <a:off x="2354958" y="2282127"/>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具体文本内容</a:t>
              </a:r>
            </a:p>
          </p:txBody>
        </p:sp>
      </p:grpSp>
      <p:grpSp>
        <p:nvGrpSpPr>
          <p:cNvPr id="4" name="组合 3"/>
          <p:cNvGrpSpPr/>
          <p:nvPr/>
        </p:nvGrpSpPr>
        <p:grpSpPr>
          <a:xfrm>
            <a:off x="2806055" y="3978221"/>
            <a:ext cx="2436016" cy="958849"/>
            <a:chOff x="2153902" y="3027867"/>
            <a:chExt cx="1870393" cy="729791"/>
          </a:xfrm>
        </p:grpSpPr>
        <p:sp>
          <p:nvSpPr>
            <p:cNvPr id="25" name="五边形 24"/>
            <p:cNvSpPr/>
            <p:nvPr/>
          </p:nvSpPr>
          <p:spPr>
            <a:xfrm>
              <a:off x="2153902" y="3027867"/>
              <a:ext cx="1870393" cy="729791"/>
            </a:xfrm>
            <a:prstGeom prst="homePlate">
              <a:avLst>
                <a:gd name="adj" fmla="val 30537"/>
              </a:avLst>
            </a:prstGeom>
            <a:solidFill>
              <a:schemeClr val="accent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6" name="文本框 35"/>
            <p:cNvSpPr txBox="1"/>
            <p:nvPr/>
          </p:nvSpPr>
          <p:spPr>
            <a:xfrm>
              <a:off x="2354958" y="3142411"/>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点击插入具体</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文本内容</a:t>
              </a:r>
            </a:p>
          </p:txBody>
        </p:sp>
      </p:grpSp>
      <p:grpSp>
        <p:nvGrpSpPr>
          <p:cNvPr id="5" name="组合 4"/>
          <p:cNvGrpSpPr/>
          <p:nvPr/>
        </p:nvGrpSpPr>
        <p:grpSpPr>
          <a:xfrm>
            <a:off x="2806055" y="5083122"/>
            <a:ext cx="2436016" cy="958849"/>
            <a:chOff x="2153902" y="3868819"/>
            <a:chExt cx="1870393" cy="729791"/>
          </a:xfrm>
        </p:grpSpPr>
        <p:sp>
          <p:nvSpPr>
            <p:cNvPr id="26" name="五边形 25"/>
            <p:cNvSpPr/>
            <p:nvPr/>
          </p:nvSpPr>
          <p:spPr>
            <a:xfrm>
              <a:off x="2153902" y="3868819"/>
              <a:ext cx="1870393" cy="729791"/>
            </a:xfrm>
            <a:prstGeom prst="homePlate">
              <a:avLst>
                <a:gd name="adj" fmla="val 30537"/>
              </a:avLst>
            </a:prstGeom>
            <a:solidFill>
              <a:schemeClr val="accent3"/>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7" name="文本框 36"/>
            <p:cNvSpPr txBox="1"/>
            <p:nvPr/>
          </p:nvSpPr>
          <p:spPr>
            <a:xfrm>
              <a:off x="2354958" y="3954364"/>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具体文本内容</a:t>
              </a:r>
            </a:p>
          </p:txBody>
        </p:sp>
      </p:grpSp>
      <p:grpSp>
        <p:nvGrpSpPr>
          <p:cNvPr id="2" name="组合 1"/>
          <p:cNvGrpSpPr/>
          <p:nvPr/>
        </p:nvGrpSpPr>
        <p:grpSpPr>
          <a:xfrm>
            <a:off x="2806055" y="1791282"/>
            <a:ext cx="2436016" cy="958849"/>
            <a:chOff x="2153902" y="1363363"/>
            <a:chExt cx="1870393" cy="729791"/>
          </a:xfrm>
        </p:grpSpPr>
        <p:sp>
          <p:nvSpPr>
            <p:cNvPr id="23" name="五边形 22"/>
            <p:cNvSpPr/>
            <p:nvPr/>
          </p:nvSpPr>
          <p:spPr>
            <a:xfrm>
              <a:off x="2153902" y="1363363"/>
              <a:ext cx="1870393" cy="729791"/>
            </a:xfrm>
            <a:prstGeom prst="homePlate">
              <a:avLst>
                <a:gd name="adj" fmla="val 30537"/>
              </a:avLst>
            </a:prstGeom>
            <a:solidFill>
              <a:schemeClr val="tx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38" name="文本框 37"/>
            <p:cNvSpPr txBox="1"/>
            <p:nvPr/>
          </p:nvSpPr>
          <p:spPr>
            <a:xfrm>
              <a:off x="2325960" y="1452773"/>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点击插入具体</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文本内容</a:t>
              </a:r>
            </a:p>
          </p:txBody>
        </p:sp>
      </p:grpSp>
      <p:grpSp>
        <p:nvGrpSpPr>
          <p:cNvPr id="20" name="组合 19"/>
          <p:cNvGrpSpPr/>
          <p:nvPr/>
        </p:nvGrpSpPr>
        <p:grpSpPr>
          <a:xfrm flipH="1">
            <a:off x="1146491" y="2208523"/>
            <a:ext cx="1588700" cy="3698867"/>
            <a:chOff x="2051050" y="1727200"/>
            <a:chExt cx="792163" cy="1911350"/>
          </a:xfrm>
          <a:effectLst/>
        </p:grpSpPr>
        <p:sp>
          <p:nvSpPr>
            <p:cNvPr id="21" name="Freeform 100"/>
            <p:cNvSpPr>
              <a:spLocks/>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0" name="Freeform 93"/>
            <p:cNvSpPr>
              <a:spLocks/>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1" name="Freeform 94"/>
            <p:cNvSpPr>
              <a:spLocks/>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2" name="Freeform 95"/>
            <p:cNvSpPr>
              <a:spLocks/>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3" name="Freeform 96"/>
            <p:cNvSpPr>
              <a:spLocks/>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4" name="Freeform 97"/>
            <p:cNvSpPr>
              <a:spLocks/>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5" name="Freeform 98"/>
            <p:cNvSpPr>
              <a:spLocks/>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6" name="Freeform 99"/>
            <p:cNvSpPr>
              <a:spLocks/>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7" name="Freeform 101"/>
            <p:cNvSpPr>
              <a:spLocks/>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8" name="Freeform 102"/>
            <p:cNvSpPr>
              <a:spLocks/>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49" name="Freeform 103"/>
            <p:cNvSpPr>
              <a:spLocks/>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0" name="Freeform 104"/>
            <p:cNvSpPr>
              <a:spLocks/>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1" name="Freeform 105"/>
            <p:cNvSpPr>
              <a:spLocks/>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2" name="Freeform 106"/>
            <p:cNvSpPr>
              <a:spLocks/>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3" name="Freeform 107"/>
            <p:cNvSpPr>
              <a:spLocks/>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4" name="Freeform 108"/>
            <p:cNvSpPr>
              <a:spLocks/>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5" name="Freeform 109"/>
            <p:cNvSpPr>
              <a:spLocks/>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6" name="Freeform 110"/>
            <p:cNvSpPr>
              <a:spLocks/>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7" name="Freeform 111"/>
            <p:cNvSpPr>
              <a:spLocks/>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8" name="Freeform 112"/>
            <p:cNvSpPr>
              <a:spLocks/>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59" name="Freeform 113"/>
            <p:cNvSpPr>
              <a:spLocks/>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0" name="Freeform 114"/>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1" name="Freeform 115"/>
            <p:cNvSpPr>
              <a:spLocks/>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2" name="Freeform 116"/>
            <p:cNvSpPr>
              <a:spLocks/>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3" name="Freeform 117"/>
            <p:cNvSpPr>
              <a:spLocks/>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4" name="Freeform 118"/>
            <p:cNvSpPr>
              <a:spLocks/>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5" name="Freeform 119"/>
            <p:cNvSpPr>
              <a:spLocks/>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6" name="Freeform 120"/>
            <p:cNvSpPr>
              <a:spLocks/>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sp>
          <p:nvSpPr>
            <p:cNvPr id="67" name="Freeform 121"/>
            <p:cNvSpPr>
              <a:spLocks/>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endParaRPr>
            </a:p>
          </p:txBody>
        </p:sp>
      </p:grpSp>
      <p:sp>
        <p:nvSpPr>
          <p:cNvPr id="10" name="标题 9"/>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240793582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806917" y="2225598"/>
            <a:ext cx="3358841" cy="3516921"/>
            <a:chOff x="1354767" y="1669197"/>
            <a:chExt cx="2519459" cy="2637691"/>
          </a:xfrm>
        </p:grpSpPr>
        <p:sp>
          <p:nvSpPr>
            <p:cNvPr id="33" name="灰色圆形背景"/>
            <p:cNvSpPr>
              <a:spLocks noChangeArrowheads="1"/>
            </p:cNvSpPr>
            <p:nvPr/>
          </p:nvSpPr>
          <p:spPr bwMode="auto">
            <a:xfrm>
              <a:off x="1895475" y="2209800"/>
              <a:ext cx="1439863" cy="14398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nvGrpSpPr>
            <p:cNvPr id="34" name="组合 33"/>
            <p:cNvGrpSpPr/>
            <p:nvPr/>
          </p:nvGrpSpPr>
          <p:grpSpPr>
            <a:xfrm>
              <a:off x="1354767" y="1669197"/>
              <a:ext cx="2519459" cy="2637691"/>
              <a:chOff x="1354767" y="1669197"/>
              <a:chExt cx="2519459" cy="2637691"/>
            </a:xfrm>
          </p:grpSpPr>
          <p:sp>
            <p:nvSpPr>
              <p:cNvPr id="36" name="灰色圆形背景"/>
              <p:cNvSpPr>
                <a:spLocks noChangeArrowheads="1"/>
              </p:cNvSpPr>
              <p:nvPr/>
            </p:nvSpPr>
            <p:spPr bwMode="auto">
              <a:xfrm>
                <a:off x="1354767" y="1669197"/>
                <a:ext cx="2519459" cy="252066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11" y="10800"/>
                    </a:moveTo>
                    <a:cubicBezTo>
                      <a:pt x="411" y="16538"/>
                      <a:pt x="5062" y="21189"/>
                      <a:pt x="10800" y="21189"/>
                    </a:cubicBezTo>
                    <a:cubicBezTo>
                      <a:pt x="16538" y="21189"/>
                      <a:pt x="21189" y="16538"/>
                      <a:pt x="21189" y="10800"/>
                    </a:cubicBezTo>
                    <a:cubicBezTo>
                      <a:pt x="21189" y="5062"/>
                      <a:pt x="16538" y="411"/>
                      <a:pt x="10800" y="411"/>
                    </a:cubicBezTo>
                    <a:cubicBezTo>
                      <a:pt x="5062" y="411"/>
                      <a:pt x="411" y="5062"/>
                      <a:pt x="411" y="1080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7" name="等腰三角形 96"/>
              <p:cNvSpPr>
                <a:spLocks noChangeArrowheads="1"/>
              </p:cNvSpPr>
              <p:nvPr/>
            </p:nvSpPr>
            <p:spPr bwMode="auto">
              <a:xfrm rot="8911463">
                <a:off x="3544165" y="2199774"/>
                <a:ext cx="287970" cy="288108"/>
              </a:xfrm>
              <a:prstGeom prst="triangle">
                <a:avLst>
                  <a:gd name="adj" fmla="val 5000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ym typeface="微软雅黑" pitchFamily="34" charset="-122"/>
                </a:endParaRPr>
              </a:p>
            </p:txBody>
          </p:sp>
          <p:sp>
            <p:nvSpPr>
              <p:cNvPr id="38" name="等腰三角形 98"/>
              <p:cNvSpPr>
                <a:spLocks noChangeArrowheads="1"/>
              </p:cNvSpPr>
              <p:nvPr/>
            </p:nvSpPr>
            <p:spPr bwMode="auto">
              <a:xfrm rot="16200000">
                <a:off x="2507734" y="4018849"/>
                <a:ext cx="288108" cy="287970"/>
              </a:xfrm>
              <a:prstGeom prst="triangle">
                <a:avLst>
                  <a:gd name="adj" fmla="val 5000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ym typeface="微软雅黑" pitchFamily="34" charset="-122"/>
                </a:endParaRPr>
              </a:p>
            </p:txBody>
          </p:sp>
          <p:sp>
            <p:nvSpPr>
              <p:cNvPr id="39" name="等腰三角形 100"/>
              <p:cNvSpPr>
                <a:spLocks noChangeArrowheads="1"/>
              </p:cNvSpPr>
              <p:nvPr/>
            </p:nvSpPr>
            <p:spPr bwMode="auto">
              <a:xfrm rot="1626189">
                <a:off x="1396859" y="2174346"/>
                <a:ext cx="287970" cy="288108"/>
              </a:xfrm>
              <a:prstGeom prst="triangle">
                <a:avLst>
                  <a:gd name="adj" fmla="val 5000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ym typeface="微软雅黑" pitchFamily="34" charset="-122"/>
                </a:endParaRPr>
              </a:p>
            </p:txBody>
          </p:sp>
        </p:grpSp>
      </p:grpSp>
      <p:sp>
        <p:nvSpPr>
          <p:cNvPr id="40" name="椭圆 110"/>
          <p:cNvSpPr>
            <a:spLocks/>
          </p:cNvSpPr>
          <p:nvPr/>
        </p:nvSpPr>
        <p:spPr bwMode="auto">
          <a:xfrm>
            <a:off x="6661079" y="4481236"/>
            <a:ext cx="239907" cy="239683"/>
          </a:xfrm>
          <a:prstGeom prst="ellipse">
            <a:avLst/>
          </a:prstGeom>
          <a:solidFill>
            <a:schemeClr val="tx2"/>
          </a:solidFill>
          <a:ln w="38100">
            <a:solidFill>
              <a:schemeClr val="bg1">
                <a:lumMod val="75000"/>
              </a:schemeClr>
            </a:solidFill>
            <a:miter lim="800000"/>
            <a:headEnd/>
            <a:tailEnd/>
          </a:ln>
        </p:spPr>
        <p:txBody>
          <a:bodyPr lIns="121908" tIns="60954" rIns="121908" bIns="60954"/>
          <a:lstStyle/>
          <a:p>
            <a:pPr>
              <a:spcBef>
                <a:spcPct val="0"/>
              </a:spcBef>
              <a:buFont typeface="Arial" charset="0"/>
              <a:buNone/>
            </a:pPr>
            <a:endParaRPr lang="zh-CN" altLang="zh-CN" sz="2400" b="1">
              <a:latin typeface="微软雅黑" pitchFamily="34" charset="-122"/>
              <a:ea typeface="微软雅黑" pitchFamily="34" charset="-122"/>
              <a:sym typeface="微软雅黑" pitchFamily="34" charset="-122"/>
            </a:endParaRPr>
          </a:p>
        </p:txBody>
      </p:sp>
      <p:sp>
        <p:nvSpPr>
          <p:cNvPr id="41" name="TextBox 112"/>
          <p:cNvSpPr>
            <a:spLocks noChangeArrowheads="1"/>
          </p:cNvSpPr>
          <p:nvPr/>
        </p:nvSpPr>
        <p:spPr bwMode="auto">
          <a:xfrm>
            <a:off x="7070619" y="4362725"/>
            <a:ext cx="3958593"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900" b="1" dirty="0">
                <a:solidFill>
                  <a:srgbClr val="000000"/>
                </a:solidFill>
                <a:sym typeface="微软雅黑" pitchFamily="34" charset="-122"/>
              </a:rPr>
              <a:t>文字概述，内容总结</a:t>
            </a:r>
          </a:p>
        </p:txBody>
      </p:sp>
      <p:sp>
        <p:nvSpPr>
          <p:cNvPr id="42" name="TextBox 114"/>
          <p:cNvSpPr>
            <a:spLocks noChangeArrowheads="1"/>
          </p:cNvSpPr>
          <p:nvPr/>
        </p:nvSpPr>
        <p:spPr bwMode="auto">
          <a:xfrm>
            <a:off x="7084872" y="4713590"/>
            <a:ext cx="4002827"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just" eaLnBrk="1" hangingPunct="1">
              <a:lnSpc>
                <a:spcPct val="120000"/>
              </a:lnSpc>
              <a:spcBef>
                <a:spcPct val="0"/>
              </a:spcBef>
              <a:buFont typeface="Arial" charset="0"/>
              <a:buNone/>
            </a:pPr>
            <a:r>
              <a:rPr lang="zh-CN" altLang="en-US" sz="1400" dirty="0">
                <a:solidFill>
                  <a:srgbClr val="5F5F5F"/>
                </a:solidFill>
                <a:sym typeface="微软雅黑" pitchFamily="34" charset="-122"/>
              </a:rPr>
              <a:t>在此录入上述图表的综合分析说明，在此录入上述图表的综合分析说明。</a:t>
            </a:r>
          </a:p>
        </p:txBody>
      </p:sp>
      <p:sp>
        <p:nvSpPr>
          <p:cNvPr id="43" name="椭圆 118"/>
          <p:cNvSpPr>
            <a:spLocks/>
          </p:cNvSpPr>
          <p:nvPr/>
        </p:nvSpPr>
        <p:spPr bwMode="auto">
          <a:xfrm>
            <a:off x="6661079" y="3327784"/>
            <a:ext cx="239907" cy="240231"/>
          </a:xfrm>
          <a:prstGeom prst="ellipse">
            <a:avLst/>
          </a:prstGeom>
          <a:solidFill>
            <a:schemeClr val="accent1"/>
          </a:solidFill>
          <a:ln w="38100">
            <a:solidFill>
              <a:schemeClr val="bg1">
                <a:lumMod val="75000"/>
              </a:schemeClr>
            </a:solidFill>
            <a:miter lim="800000"/>
            <a:headEnd/>
            <a:tailEnd/>
          </a:ln>
        </p:spPr>
        <p:txBody>
          <a:bodyPr lIns="121908" tIns="60954" rIns="121908" bIns="60954"/>
          <a:lstStyle/>
          <a:p>
            <a:pPr>
              <a:spcBef>
                <a:spcPct val="0"/>
              </a:spcBef>
              <a:buFont typeface="Arial" charset="0"/>
              <a:buNone/>
            </a:pPr>
            <a:endParaRPr lang="zh-CN" altLang="zh-CN" sz="2400" b="1">
              <a:latin typeface="微软雅黑" pitchFamily="34" charset="-122"/>
              <a:ea typeface="微软雅黑" pitchFamily="34" charset="-122"/>
              <a:sym typeface="微软雅黑" pitchFamily="34" charset="-122"/>
            </a:endParaRPr>
          </a:p>
        </p:txBody>
      </p:sp>
      <p:sp>
        <p:nvSpPr>
          <p:cNvPr id="44" name="TextBox 124"/>
          <p:cNvSpPr>
            <a:spLocks noChangeArrowheads="1"/>
          </p:cNvSpPr>
          <p:nvPr/>
        </p:nvSpPr>
        <p:spPr bwMode="auto">
          <a:xfrm>
            <a:off x="7070619" y="3209142"/>
            <a:ext cx="3958593"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900" b="1">
                <a:solidFill>
                  <a:srgbClr val="000000"/>
                </a:solidFill>
                <a:sym typeface="微软雅黑" pitchFamily="34" charset="-122"/>
              </a:rPr>
              <a:t>文字概述，内容总结</a:t>
            </a:r>
          </a:p>
        </p:txBody>
      </p:sp>
      <p:sp>
        <p:nvSpPr>
          <p:cNvPr id="45" name="TextBox 125"/>
          <p:cNvSpPr>
            <a:spLocks noChangeArrowheads="1"/>
          </p:cNvSpPr>
          <p:nvPr/>
        </p:nvSpPr>
        <p:spPr bwMode="auto">
          <a:xfrm>
            <a:off x="7084872" y="3560670"/>
            <a:ext cx="4002827"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just" eaLnBrk="1" hangingPunct="1">
              <a:lnSpc>
                <a:spcPct val="120000"/>
              </a:lnSpc>
              <a:spcBef>
                <a:spcPct val="0"/>
              </a:spcBef>
              <a:buFont typeface="Arial" charset="0"/>
              <a:buNone/>
            </a:pPr>
            <a:r>
              <a:rPr lang="zh-CN" altLang="en-US" sz="1400" dirty="0">
                <a:solidFill>
                  <a:srgbClr val="5F5F5F"/>
                </a:solidFill>
                <a:sym typeface="微软雅黑" pitchFamily="34" charset="-122"/>
              </a:rPr>
              <a:t>在此录入上述图表的综合分析说明，在此录入上述图表的综合分析说明。</a:t>
            </a:r>
          </a:p>
        </p:txBody>
      </p:sp>
      <p:sp>
        <p:nvSpPr>
          <p:cNvPr id="46" name="椭圆 127"/>
          <p:cNvSpPr>
            <a:spLocks/>
          </p:cNvSpPr>
          <p:nvPr/>
        </p:nvSpPr>
        <p:spPr bwMode="auto">
          <a:xfrm>
            <a:off x="6661079" y="2176338"/>
            <a:ext cx="239907" cy="240311"/>
          </a:xfrm>
          <a:prstGeom prst="ellipse">
            <a:avLst/>
          </a:prstGeom>
          <a:solidFill>
            <a:schemeClr val="accent2"/>
          </a:solidFill>
          <a:ln w="38100">
            <a:solidFill>
              <a:schemeClr val="bg1">
                <a:lumMod val="75000"/>
              </a:schemeClr>
            </a:solidFill>
            <a:miter lim="800000"/>
            <a:headEnd/>
            <a:tailEnd/>
          </a:ln>
        </p:spPr>
        <p:txBody>
          <a:bodyPr lIns="121908" tIns="60954" rIns="121908" bIns="60954"/>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endParaRPr lang="zh-CN" altLang="zh-CN" sz="2400" b="1">
              <a:sym typeface="微软雅黑" pitchFamily="34" charset="-122"/>
            </a:endParaRPr>
          </a:p>
        </p:txBody>
      </p:sp>
      <p:sp>
        <p:nvSpPr>
          <p:cNvPr id="47" name="TextBox 128"/>
          <p:cNvSpPr>
            <a:spLocks noChangeArrowheads="1"/>
          </p:cNvSpPr>
          <p:nvPr/>
        </p:nvSpPr>
        <p:spPr bwMode="auto">
          <a:xfrm>
            <a:off x="7070619" y="2057676"/>
            <a:ext cx="3958593"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900" b="1" dirty="0">
                <a:solidFill>
                  <a:srgbClr val="000000"/>
                </a:solidFill>
                <a:sym typeface="微软雅黑" pitchFamily="34" charset="-122"/>
              </a:rPr>
              <a:t>文字概述，内容总结</a:t>
            </a:r>
          </a:p>
        </p:txBody>
      </p:sp>
      <p:sp>
        <p:nvSpPr>
          <p:cNvPr id="48" name="TextBox 129"/>
          <p:cNvSpPr>
            <a:spLocks noChangeArrowheads="1"/>
          </p:cNvSpPr>
          <p:nvPr/>
        </p:nvSpPr>
        <p:spPr bwMode="auto">
          <a:xfrm>
            <a:off x="7084872" y="2409300"/>
            <a:ext cx="4002827"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just" eaLnBrk="1" hangingPunct="1">
              <a:lnSpc>
                <a:spcPct val="120000"/>
              </a:lnSpc>
              <a:spcBef>
                <a:spcPct val="0"/>
              </a:spcBef>
              <a:buFont typeface="Arial" charset="0"/>
              <a:buNone/>
            </a:pPr>
            <a:r>
              <a:rPr lang="zh-CN" altLang="en-US" sz="1400" dirty="0">
                <a:solidFill>
                  <a:srgbClr val="5F5F5F"/>
                </a:solidFill>
                <a:sym typeface="微软雅黑" pitchFamily="34" charset="-122"/>
              </a:rPr>
              <a:t>在此录入上述图表的综合分析说明，在此录入上述图表的综合分析说明。</a:t>
            </a:r>
          </a:p>
        </p:txBody>
      </p:sp>
      <p:grpSp>
        <p:nvGrpSpPr>
          <p:cNvPr id="49" name="组合 48"/>
          <p:cNvGrpSpPr/>
          <p:nvPr/>
        </p:nvGrpSpPr>
        <p:grpSpPr>
          <a:xfrm>
            <a:off x="2714045" y="1498601"/>
            <a:ext cx="1535471" cy="1536405"/>
            <a:chOff x="2035202" y="1123950"/>
            <a:chExt cx="1151753" cy="1152304"/>
          </a:xfrm>
        </p:grpSpPr>
        <p:sp>
          <p:nvSpPr>
            <p:cNvPr id="50" name="灰色圆形背景"/>
            <p:cNvSpPr>
              <a:spLocks noChangeArrowheads="1"/>
            </p:cNvSpPr>
            <p:nvPr/>
          </p:nvSpPr>
          <p:spPr bwMode="auto">
            <a:xfrm>
              <a:off x="2035202" y="1123950"/>
              <a:ext cx="1151753" cy="1152304"/>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51" name="椭圆 90"/>
            <p:cNvSpPr>
              <a:spLocks noChangeArrowheads="1"/>
            </p:cNvSpPr>
            <p:nvPr/>
          </p:nvSpPr>
          <p:spPr bwMode="auto">
            <a:xfrm>
              <a:off x="2110605" y="1191272"/>
              <a:ext cx="1007783" cy="100826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grpSp>
        <p:nvGrpSpPr>
          <p:cNvPr id="52" name="组合 51"/>
          <p:cNvGrpSpPr/>
          <p:nvPr/>
        </p:nvGrpSpPr>
        <p:grpSpPr>
          <a:xfrm>
            <a:off x="1291794" y="3965520"/>
            <a:ext cx="1535471" cy="1536405"/>
            <a:chOff x="968375" y="2974139"/>
            <a:chExt cx="1151753" cy="1152304"/>
          </a:xfrm>
        </p:grpSpPr>
        <p:sp>
          <p:nvSpPr>
            <p:cNvPr id="53" name="灰色圆形背景"/>
            <p:cNvSpPr>
              <a:spLocks noChangeArrowheads="1"/>
            </p:cNvSpPr>
            <p:nvPr/>
          </p:nvSpPr>
          <p:spPr bwMode="auto">
            <a:xfrm>
              <a:off x="968375" y="2974139"/>
              <a:ext cx="1151753" cy="1152304"/>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54" name="椭圆 92"/>
            <p:cNvSpPr>
              <a:spLocks noChangeArrowheads="1"/>
            </p:cNvSpPr>
            <p:nvPr/>
          </p:nvSpPr>
          <p:spPr bwMode="auto">
            <a:xfrm>
              <a:off x="1036952" y="3043283"/>
              <a:ext cx="1007783" cy="100826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grpSp>
        <p:nvGrpSpPr>
          <p:cNvPr id="55" name="组合 54"/>
          <p:cNvGrpSpPr/>
          <p:nvPr/>
        </p:nvGrpSpPr>
        <p:grpSpPr>
          <a:xfrm>
            <a:off x="4149951" y="3965520"/>
            <a:ext cx="1535471" cy="1536405"/>
            <a:chOff x="3112272" y="2974139"/>
            <a:chExt cx="1151753" cy="1152304"/>
          </a:xfrm>
        </p:grpSpPr>
        <p:sp>
          <p:nvSpPr>
            <p:cNvPr id="56" name="灰色圆形背景"/>
            <p:cNvSpPr>
              <a:spLocks noChangeArrowheads="1"/>
            </p:cNvSpPr>
            <p:nvPr/>
          </p:nvSpPr>
          <p:spPr bwMode="auto">
            <a:xfrm>
              <a:off x="3112272" y="2974139"/>
              <a:ext cx="1151753" cy="1152304"/>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57" name="椭圆 94"/>
            <p:cNvSpPr>
              <a:spLocks noChangeArrowheads="1"/>
            </p:cNvSpPr>
            <p:nvPr/>
          </p:nvSpPr>
          <p:spPr bwMode="auto">
            <a:xfrm>
              <a:off x="3184257" y="3043283"/>
              <a:ext cx="1007783" cy="100826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sp>
        <p:nvSpPr>
          <p:cNvPr id="58" name="矩形 80"/>
          <p:cNvSpPr>
            <a:spLocks noChangeArrowheads="1"/>
          </p:cNvSpPr>
          <p:nvPr/>
        </p:nvSpPr>
        <p:spPr bwMode="auto">
          <a:xfrm>
            <a:off x="2814151" y="2047315"/>
            <a:ext cx="1315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600" dirty="0">
                <a:solidFill>
                  <a:srgbClr val="FFFFFF"/>
                </a:solidFill>
                <a:sym typeface="微软雅黑" pitchFamily="34" charset="-122"/>
              </a:rPr>
              <a:t>关键词</a:t>
            </a:r>
          </a:p>
        </p:txBody>
      </p:sp>
      <p:sp>
        <p:nvSpPr>
          <p:cNvPr id="59" name="矩形 81"/>
          <p:cNvSpPr>
            <a:spLocks noChangeArrowheads="1"/>
          </p:cNvSpPr>
          <p:nvPr/>
        </p:nvSpPr>
        <p:spPr bwMode="auto">
          <a:xfrm>
            <a:off x="1380528" y="4544251"/>
            <a:ext cx="1315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600" dirty="0">
                <a:solidFill>
                  <a:srgbClr val="FFFFFF"/>
                </a:solidFill>
                <a:sym typeface="微软雅黑" pitchFamily="34" charset="-122"/>
              </a:rPr>
              <a:t>关键词</a:t>
            </a:r>
          </a:p>
        </p:txBody>
      </p:sp>
      <p:sp>
        <p:nvSpPr>
          <p:cNvPr id="60" name="矩形 82"/>
          <p:cNvSpPr>
            <a:spLocks noChangeArrowheads="1"/>
          </p:cNvSpPr>
          <p:nvPr/>
        </p:nvSpPr>
        <p:spPr bwMode="auto">
          <a:xfrm>
            <a:off x="4243232" y="4544250"/>
            <a:ext cx="1315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600" dirty="0">
                <a:solidFill>
                  <a:srgbClr val="FFFFFF"/>
                </a:solidFill>
                <a:sym typeface="微软雅黑" pitchFamily="34" charset="-122"/>
              </a:rPr>
              <a:t>关键词</a:t>
            </a:r>
          </a:p>
        </p:txBody>
      </p:sp>
      <p:sp>
        <p:nvSpPr>
          <p:cNvPr id="61" name="矩形 79"/>
          <p:cNvSpPr>
            <a:spLocks noChangeArrowheads="1"/>
          </p:cNvSpPr>
          <p:nvPr/>
        </p:nvSpPr>
        <p:spPr bwMode="auto">
          <a:xfrm>
            <a:off x="2571807" y="3680337"/>
            <a:ext cx="1836028"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100" b="1" dirty="0">
                <a:solidFill>
                  <a:srgbClr val="FFFFFF"/>
                </a:solidFill>
                <a:sym typeface="微软雅黑" pitchFamily="34" charset="-122"/>
              </a:rPr>
              <a:t>关键词</a:t>
            </a: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383020167"/>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out)">
                                      <p:cBhvr>
                                        <p:cTn id="7" dur="1500"/>
                                        <p:tgtEl>
                                          <p:spTgt spid="32"/>
                                        </p:tgtEl>
                                      </p:cBhvr>
                                    </p:animEffect>
                                  </p:childTnLst>
                                </p:cTn>
                              </p:par>
                            </p:childTnLst>
                          </p:cTn>
                        </p:par>
                        <p:par>
                          <p:cTn id="8" fill="hold">
                            <p:stCondLst>
                              <p:cond delay="1500"/>
                            </p:stCondLst>
                            <p:childTnLst>
                              <p:par>
                                <p:cTn id="9" presetID="8" presetClass="emph" presetSubtype="0" fill="hold" nodeType="afterEffect">
                                  <p:stCondLst>
                                    <p:cond delay="0"/>
                                  </p:stCondLst>
                                  <p:childTnLst>
                                    <p:animRot by="21600000">
                                      <p:cBhvr>
                                        <p:cTn id="10" dur="2000" fill="hold"/>
                                        <p:tgtEl>
                                          <p:spTgt spid="32"/>
                                        </p:tgtEl>
                                        <p:attrNameLst>
                                          <p:attrName>r</p:attrName>
                                        </p:attrNameLst>
                                      </p:cBhvr>
                                    </p:animRot>
                                  </p:childTnLst>
                                </p:cTn>
                              </p:par>
                              <p:par>
                                <p:cTn id="11" presetID="10" presetClass="entr" presetSubtype="0" fill="hold" grpId="0" nodeType="withEffect">
                                  <p:stCondLst>
                                    <p:cond delay="125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par>
                          <p:cTn id="14" fill="hold">
                            <p:stCondLst>
                              <p:cond delay="3500"/>
                            </p:stCondLst>
                            <p:childTnLst>
                              <p:par>
                                <p:cTn id="15" presetID="10" presetClass="entr" presetSubtype="0"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p:bldP spid="43" grpId="0" animBg="1"/>
      <p:bldP spid="44" grpId="0"/>
      <p:bldP spid="45" grpId="0"/>
      <p:bldP spid="46" grpId="0" animBg="1"/>
      <p:bldP spid="47" grpId="0"/>
      <p:bldP spid="48" grpId="0"/>
      <p:bldP spid="58" grpId="0"/>
      <p:bldP spid="59" grpId="0"/>
      <p:bldP spid="60"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4"/>
          <p:cNvSpPr/>
          <p:nvPr/>
        </p:nvSpPr>
        <p:spPr>
          <a:xfrm>
            <a:off x="6319988"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椭圆 4"/>
          <p:cNvSpPr/>
          <p:nvPr/>
        </p:nvSpPr>
        <p:spPr>
          <a:xfrm>
            <a:off x="887983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椭圆 4"/>
          <p:cNvSpPr/>
          <p:nvPr/>
        </p:nvSpPr>
        <p:spPr>
          <a:xfrm>
            <a:off x="376014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椭圆 4"/>
          <p:cNvSpPr/>
          <p:nvPr/>
        </p:nvSpPr>
        <p:spPr>
          <a:xfrm>
            <a:off x="1200299"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矩形 49"/>
          <p:cNvSpPr>
            <a:spLocks noChangeArrowheads="1"/>
          </p:cNvSpPr>
          <p:nvPr/>
        </p:nvSpPr>
        <p:spPr bwMode="auto">
          <a:xfrm>
            <a:off x="1311175"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36" name="矩形 50"/>
          <p:cNvSpPr>
            <a:spLocks noChangeArrowheads="1"/>
          </p:cNvSpPr>
          <p:nvPr/>
        </p:nvSpPr>
        <p:spPr bwMode="auto">
          <a:xfrm>
            <a:off x="1311175"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37" name="矩形 49"/>
          <p:cNvSpPr>
            <a:spLocks noChangeArrowheads="1"/>
          </p:cNvSpPr>
          <p:nvPr/>
        </p:nvSpPr>
        <p:spPr bwMode="auto">
          <a:xfrm>
            <a:off x="3866059"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38" name="矩形 50"/>
          <p:cNvSpPr>
            <a:spLocks noChangeArrowheads="1"/>
          </p:cNvSpPr>
          <p:nvPr/>
        </p:nvSpPr>
        <p:spPr bwMode="auto">
          <a:xfrm>
            <a:off x="3866058"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39" name="矩形 49"/>
          <p:cNvSpPr>
            <a:spLocks noChangeArrowheads="1"/>
          </p:cNvSpPr>
          <p:nvPr/>
        </p:nvSpPr>
        <p:spPr bwMode="auto">
          <a:xfrm>
            <a:off x="6420942"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40" name="矩形 50"/>
          <p:cNvSpPr>
            <a:spLocks noChangeArrowheads="1"/>
          </p:cNvSpPr>
          <p:nvPr/>
        </p:nvSpPr>
        <p:spPr bwMode="auto">
          <a:xfrm>
            <a:off x="6420941"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41" name="矩形 49"/>
          <p:cNvSpPr>
            <a:spLocks noChangeArrowheads="1"/>
          </p:cNvSpPr>
          <p:nvPr/>
        </p:nvSpPr>
        <p:spPr bwMode="auto">
          <a:xfrm>
            <a:off x="8975827"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42" name="矩形 50"/>
          <p:cNvSpPr>
            <a:spLocks noChangeArrowheads="1"/>
          </p:cNvSpPr>
          <p:nvPr/>
        </p:nvSpPr>
        <p:spPr bwMode="auto">
          <a:xfrm>
            <a:off x="8975826"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pic>
        <p:nvPicPr>
          <p:cNvPr id="43" name="图片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980" y="2236928"/>
            <a:ext cx="817904" cy="81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648" y="2128054"/>
            <a:ext cx="96930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27"/>
          <p:cNvSpPr>
            <a:spLocks noEditPoints="1" noChangeArrowheads="1"/>
          </p:cNvSpPr>
          <p:nvPr/>
        </p:nvSpPr>
        <p:spPr bwMode="auto">
          <a:xfrm>
            <a:off x="1720941" y="2128054"/>
            <a:ext cx="934916" cy="1035761"/>
          </a:xfrm>
          <a:custGeom>
            <a:avLst/>
            <a:gdLst>
              <a:gd name="T0" fmla="*/ 380 w 540"/>
              <a:gd name="T1" fmla="*/ 584 h 656"/>
              <a:gd name="T2" fmla="*/ 302 w 540"/>
              <a:gd name="T3" fmla="*/ 458 h 656"/>
              <a:gd name="T4" fmla="*/ 188 w 540"/>
              <a:gd name="T5" fmla="*/ 364 h 656"/>
              <a:gd name="T6" fmla="*/ 168 w 540"/>
              <a:gd name="T7" fmla="*/ 216 h 656"/>
              <a:gd name="T8" fmla="*/ 104 w 540"/>
              <a:gd name="T9" fmla="*/ 84 h 656"/>
              <a:gd name="T10" fmla="*/ 44 w 540"/>
              <a:gd name="T11" fmla="*/ 60 h 656"/>
              <a:gd name="T12" fmla="*/ 6 w 540"/>
              <a:gd name="T13" fmla="*/ 106 h 656"/>
              <a:gd name="T14" fmla="*/ 2 w 540"/>
              <a:gd name="T15" fmla="*/ 150 h 656"/>
              <a:gd name="T16" fmla="*/ 8 w 540"/>
              <a:gd name="T17" fmla="*/ 178 h 656"/>
              <a:gd name="T18" fmla="*/ 48 w 540"/>
              <a:gd name="T19" fmla="*/ 298 h 656"/>
              <a:gd name="T20" fmla="*/ 168 w 540"/>
              <a:gd name="T21" fmla="*/ 512 h 656"/>
              <a:gd name="T22" fmla="*/ 248 w 540"/>
              <a:gd name="T23" fmla="*/ 614 h 656"/>
              <a:gd name="T24" fmla="*/ 282 w 540"/>
              <a:gd name="T25" fmla="*/ 644 h 656"/>
              <a:gd name="T26" fmla="*/ 334 w 540"/>
              <a:gd name="T27" fmla="*/ 656 h 656"/>
              <a:gd name="T28" fmla="*/ 384 w 540"/>
              <a:gd name="T29" fmla="*/ 638 h 656"/>
              <a:gd name="T30" fmla="*/ 450 w 540"/>
              <a:gd name="T31" fmla="*/ 0 h 656"/>
              <a:gd name="T32" fmla="*/ 422 w 540"/>
              <a:gd name="T33" fmla="*/ 16 h 656"/>
              <a:gd name="T34" fmla="*/ 428 w 540"/>
              <a:gd name="T35" fmla="*/ 46 h 656"/>
              <a:gd name="T36" fmla="*/ 470 w 540"/>
              <a:gd name="T37" fmla="*/ 120 h 656"/>
              <a:gd name="T38" fmla="*/ 482 w 540"/>
              <a:gd name="T39" fmla="*/ 208 h 656"/>
              <a:gd name="T40" fmla="*/ 474 w 540"/>
              <a:gd name="T41" fmla="*/ 276 h 656"/>
              <a:gd name="T42" fmla="*/ 438 w 540"/>
              <a:gd name="T43" fmla="*/ 354 h 656"/>
              <a:gd name="T44" fmla="*/ 418 w 540"/>
              <a:gd name="T45" fmla="*/ 390 h 656"/>
              <a:gd name="T46" fmla="*/ 436 w 540"/>
              <a:gd name="T47" fmla="*/ 416 h 656"/>
              <a:gd name="T48" fmla="*/ 466 w 540"/>
              <a:gd name="T49" fmla="*/ 410 h 656"/>
              <a:gd name="T50" fmla="*/ 520 w 540"/>
              <a:gd name="T51" fmla="*/ 320 h 656"/>
              <a:gd name="T52" fmla="*/ 540 w 540"/>
              <a:gd name="T53" fmla="*/ 208 h 656"/>
              <a:gd name="T54" fmla="*/ 530 w 540"/>
              <a:gd name="T55" fmla="*/ 128 h 656"/>
              <a:gd name="T56" fmla="*/ 486 w 540"/>
              <a:gd name="T57" fmla="*/ 30 h 656"/>
              <a:gd name="T58" fmla="*/ 400 w 540"/>
              <a:gd name="T59" fmla="*/ 120 h 656"/>
              <a:gd name="T60" fmla="*/ 422 w 540"/>
              <a:gd name="T61" fmla="*/ 216 h 656"/>
              <a:gd name="T62" fmla="*/ 404 w 540"/>
              <a:gd name="T63" fmla="*/ 288 h 656"/>
              <a:gd name="T64" fmla="*/ 376 w 540"/>
              <a:gd name="T65" fmla="*/ 322 h 656"/>
              <a:gd name="T66" fmla="*/ 346 w 540"/>
              <a:gd name="T67" fmla="*/ 310 h 656"/>
              <a:gd name="T68" fmla="*/ 344 w 540"/>
              <a:gd name="T69" fmla="*/ 280 h 656"/>
              <a:gd name="T70" fmla="*/ 366 w 540"/>
              <a:gd name="T71" fmla="*/ 214 h 656"/>
              <a:gd name="T72" fmla="*/ 358 w 540"/>
              <a:gd name="T73" fmla="*/ 162 h 656"/>
              <a:gd name="T74" fmla="*/ 348 w 540"/>
              <a:gd name="T75" fmla="*/ 124 h 656"/>
              <a:gd name="T76" fmla="*/ 372 w 540"/>
              <a:gd name="T77" fmla="*/ 104 h 656"/>
              <a:gd name="T78" fmla="*/ 400 w 540"/>
              <a:gd name="T79" fmla="*/ 120 h 656"/>
              <a:gd name="T80" fmla="*/ 374 w 540"/>
              <a:gd name="T81" fmla="*/ 528 h 656"/>
              <a:gd name="T82" fmla="*/ 354 w 540"/>
              <a:gd name="T83" fmla="*/ 428 h 656"/>
              <a:gd name="T84" fmla="*/ 390 w 540"/>
              <a:gd name="T85" fmla="*/ 462 h 656"/>
              <a:gd name="T86" fmla="*/ 454 w 540"/>
              <a:gd name="T87" fmla="*/ 566 h 656"/>
              <a:gd name="T88" fmla="*/ 190 w 540"/>
              <a:gd name="T89" fmla="*/ 204 h 656"/>
              <a:gd name="T90" fmla="*/ 148 w 540"/>
              <a:gd name="T91" fmla="*/ 120 h 656"/>
              <a:gd name="T92" fmla="*/ 136 w 540"/>
              <a:gd name="T93" fmla="*/ 8 h 656"/>
              <a:gd name="T94" fmla="*/ 178 w 540"/>
              <a:gd name="T95" fmla="*/ 70 h 656"/>
              <a:gd name="T96" fmla="*/ 216 w 540"/>
              <a:gd name="T97" fmla="*/ 174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656"/>
              <a:gd name="T149" fmla="*/ 540 w 54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656">
                <a:moveTo>
                  <a:pt x="384" y="638"/>
                </a:moveTo>
                <a:lnTo>
                  <a:pt x="412" y="624"/>
                </a:lnTo>
                <a:lnTo>
                  <a:pt x="412" y="624"/>
                </a:lnTo>
                <a:lnTo>
                  <a:pt x="380" y="584"/>
                </a:lnTo>
                <a:lnTo>
                  <a:pt x="352" y="542"/>
                </a:lnTo>
                <a:lnTo>
                  <a:pt x="352" y="542"/>
                </a:lnTo>
                <a:lnTo>
                  <a:pt x="326" y="500"/>
                </a:lnTo>
                <a:lnTo>
                  <a:pt x="302" y="458"/>
                </a:lnTo>
                <a:lnTo>
                  <a:pt x="262" y="480"/>
                </a:lnTo>
                <a:lnTo>
                  <a:pt x="262" y="480"/>
                </a:lnTo>
                <a:lnTo>
                  <a:pt x="222" y="424"/>
                </a:lnTo>
                <a:lnTo>
                  <a:pt x="188" y="364"/>
                </a:lnTo>
                <a:lnTo>
                  <a:pt x="156" y="302"/>
                </a:lnTo>
                <a:lnTo>
                  <a:pt x="128" y="238"/>
                </a:lnTo>
                <a:lnTo>
                  <a:pt x="168" y="216"/>
                </a:lnTo>
                <a:lnTo>
                  <a:pt x="168" y="216"/>
                </a:lnTo>
                <a:lnTo>
                  <a:pt x="146" y="174"/>
                </a:lnTo>
                <a:lnTo>
                  <a:pt x="124" y="130"/>
                </a:lnTo>
                <a:lnTo>
                  <a:pt x="124" y="130"/>
                </a:lnTo>
                <a:lnTo>
                  <a:pt x="104" y="84"/>
                </a:lnTo>
                <a:lnTo>
                  <a:pt x="88" y="34"/>
                </a:lnTo>
                <a:lnTo>
                  <a:pt x="60" y="50"/>
                </a:lnTo>
                <a:lnTo>
                  <a:pt x="60" y="50"/>
                </a:lnTo>
                <a:lnTo>
                  <a:pt x="44" y="60"/>
                </a:lnTo>
                <a:lnTo>
                  <a:pt x="30" y="70"/>
                </a:lnTo>
                <a:lnTo>
                  <a:pt x="20" y="82"/>
                </a:lnTo>
                <a:lnTo>
                  <a:pt x="12" y="94"/>
                </a:lnTo>
                <a:lnTo>
                  <a:pt x="6" y="106"/>
                </a:lnTo>
                <a:lnTo>
                  <a:pt x="2" y="120"/>
                </a:lnTo>
                <a:lnTo>
                  <a:pt x="0" y="134"/>
                </a:lnTo>
                <a:lnTo>
                  <a:pt x="2" y="148"/>
                </a:lnTo>
                <a:lnTo>
                  <a:pt x="2" y="150"/>
                </a:lnTo>
                <a:lnTo>
                  <a:pt x="2" y="150"/>
                </a:lnTo>
                <a:lnTo>
                  <a:pt x="2" y="150"/>
                </a:lnTo>
                <a:lnTo>
                  <a:pt x="8" y="178"/>
                </a:lnTo>
                <a:lnTo>
                  <a:pt x="8" y="178"/>
                </a:lnTo>
                <a:lnTo>
                  <a:pt x="8" y="178"/>
                </a:lnTo>
                <a:lnTo>
                  <a:pt x="8" y="178"/>
                </a:lnTo>
                <a:lnTo>
                  <a:pt x="26" y="240"/>
                </a:lnTo>
                <a:lnTo>
                  <a:pt x="48" y="298"/>
                </a:lnTo>
                <a:lnTo>
                  <a:pt x="74" y="354"/>
                </a:lnTo>
                <a:lnTo>
                  <a:pt x="102" y="408"/>
                </a:lnTo>
                <a:lnTo>
                  <a:pt x="134" y="462"/>
                </a:lnTo>
                <a:lnTo>
                  <a:pt x="168" y="512"/>
                </a:lnTo>
                <a:lnTo>
                  <a:pt x="206" y="562"/>
                </a:lnTo>
                <a:lnTo>
                  <a:pt x="246" y="610"/>
                </a:lnTo>
                <a:lnTo>
                  <a:pt x="246" y="610"/>
                </a:lnTo>
                <a:lnTo>
                  <a:pt x="248" y="614"/>
                </a:lnTo>
                <a:lnTo>
                  <a:pt x="248" y="614"/>
                </a:lnTo>
                <a:lnTo>
                  <a:pt x="270" y="636"/>
                </a:lnTo>
                <a:lnTo>
                  <a:pt x="270" y="636"/>
                </a:lnTo>
                <a:lnTo>
                  <a:pt x="282" y="644"/>
                </a:lnTo>
                <a:lnTo>
                  <a:pt x="294" y="650"/>
                </a:lnTo>
                <a:lnTo>
                  <a:pt x="306" y="654"/>
                </a:lnTo>
                <a:lnTo>
                  <a:pt x="320" y="656"/>
                </a:lnTo>
                <a:lnTo>
                  <a:pt x="334" y="656"/>
                </a:lnTo>
                <a:lnTo>
                  <a:pt x="350" y="652"/>
                </a:lnTo>
                <a:lnTo>
                  <a:pt x="366" y="646"/>
                </a:lnTo>
                <a:lnTo>
                  <a:pt x="384" y="638"/>
                </a:lnTo>
                <a:lnTo>
                  <a:pt x="384" y="638"/>
                </a:lnTo>
                <a:close/>
                <a:moveTo>
                  <a:pt x="470" y="8"/>
                </a:moveTo>
                <a:lnTo>
                  <a:pt x="470" y="8"/>
                </a:lnTo>
                <a:lnTo>
                  <a:pt x="460" y="2"/>
                </a:lnTo>
                <a:lnTo>
                  <a:pt x="450" y="0"/>
                </a:lnTo>
                <a:lnTo>
                  <a:pt x="438" y="0"/>
                </a:lnTo>
                <a:lnTo>
                  <a:pt x="430" y="6"/>
                </a:lnTo>
                <a:lnTo>
                  <a:pt x="430" y="6"/>
                </a:lnTo>
                <a:lnTo>
                  <a:pt x="422" y="16"/>
                </a:lnTo>
                <a:lnTo>
                  <a:pt x="420" y="26"/>
                </a:lnTo>
                <a:lnTo>
                  <a:pt x="422" y="38"/>
                </a:lnTo>
                <a:lnTo>
                  <a:pt x="428" y="46"/>
                </a:lnTo>
                <a:lnTo>
                  <a:pt x="428" y="46"/>
                </a:lnTo>
                <a:lnTo>
                  <a:pt x="440" y="64"/>
                </a:lnTo>
                <a:lnTo>
                  <a:pt x="452" y="82"/>
                </a:lnTo>
                <a:lnTo>
                  <a:pt x="462" y="100"/>
                </a:lnTo>
                <a:lnTo>
                  <a:pt x="470" y="120"/>
                </a:lnTo>
                <a:lnTo>
                  <a:pt x="476" y="142"/>
                </a:lnTo>
                <a:lnTo>
                  <a:pt x="480" y="164"/>
                </a:lnTo>
                <a:lnTo>
                  <a:pt x="482" y="186"/>
                </a:lnTo>
                <a:lnTo>
                  <a:pt x="482" y="208"/>
                </a:lnTo>
                <a:lnTo>
                  <a:pt x="482" y="208"/>
                </a:lnTo>
                <a:lnTo>
                  <a:pt x="482" y="230"/>
                </a:lnTo>
                <a:lnTo>
                  <a:pt x="478" y="254"/>
                </a:lnTo>
                <a:lnTo>
                  <a:pt x="474" y="276"/>
                </a:lnTo>
                <a:lnTo>
                  <a:pt x="468" y="298"/>
                </a:lnTo>
                <a:lnTo>
                  <a:pt x="460" y="318"/>
                </a:lnTo>
                <a:lnTo>
                  <a:pt x="450" y="338"/>
                </a:lnTo>
                <a:lnTo>
                  <a:pt x="438" y="354"/>
                </a:lnTo>
                <a:lnTo>
                  <a:pt x="426" y="370"/>
                </a:lnTo>
                <a:lnTo>
                  <a:pt x="426" y="370"/>
                </a:lnTo>
                <a:lnTo>
                  <a:pt x="420" y="380"/>
                </a:lnTo>
                <a:lnTo>
                  <a:pt x="418" y="390"/>
                </a:lnTo>
                <a:lnTo>
                  <a:pt x="420" y="400"/>
                </a:lnTo>
                <a:lnTo>
                  <a:pt x="426" y="410"/>
                </a:lnTo>
                <a:lnTo>
                  <a:pt x="426" y="410"/>
                </a:lnTo>
                <a:lnTo>
                  <a:pt x="436" y="416"/>
                </a:lnTo>
                <a:lnTo>
                  <a:pt x="446" y="418"/>
                </a:lnTo>
                <a:lnTo>
                  <a:pt x="456" y="416"/>
                </a:lnTo>
                <a:lnTo>
                  <a:pt x="466" y="410"/>
                </a:lnTo>
                <a:lnTo>
                  <a:pt x="466" y="410"/>
                </a:lnTo>
                <a:lnTo>
                  <a:pt x="482" y="390"/>
                </a:lnTo>
                <a:lnTo>
                  <a:pt x="496" y="368"/>
                </a:lnTo>
                <a:lnTo>
                  <a:pt x="510" y="344"/>
                </a:lnTo>
                <a:lnTo>
                  <a:pt x="520" y="320"/>
                </a:lnTo>
                <a:lnTo>
                  <a:pt x="528" y="292"/>
                </a:lnTo>
                <a:lnTo>
                  <a:pt x="534" y="264"/>
                </a:lnTo>
                <a:lnTo>
                  <a:pt x="538" y="236"/>
                </a:lnTo>
                <a:lnTo>
                  <a:pt x="540" y="208"/>
                </a:lnTo>
                <a:lnTo>
                  <a:pt x="540" y="208"/>
                </a:lnTo>
                <a:lnTo>
                  <a:pt x="538" y="180"/>
                </a:lnTo>
                <a:lnTo>
                  <a:pt x="536" y="154"/>
                </a:lnTo>
                <a:lnTo>
                  <a:pt x="530" y="128"/>
                </a:lnTo>
                <a:lnTo>
                  <a:pt x="522" y="102"/>
                </a:lnTo>
                <a:lnTo>
                  <a:pt x="514" y="76"/>
                </a:lnTo>
                <a:lnTo>
                  <a:pt x="500" y="52"/>
                </a:lnTo>
                <a:lnTo>
                  <a:pt x="486" y="30"/>
                </a:lnTo>
                <a:lnTo>
                  <a:pt x="470" y="8"/>
                </a:lnTo>
                <a:lnTo>
                  <a:pt x="470" y="8"/>
                </a:lnTo>
                <a:close/>
                <a:moveTo>
                  <a:pt x="400" y="120"/>
                </a:moveTo>
                <a:lnTo>
                  <a:pt x="400" y="120"/>
                </a:lnTo>
                <a:lnTo>
                  <a:pt x="410" y="144"/>
                </a:lnTo>
                <a:lnTo>
                  <a:pt x="418" y="168"/>
                </a:lnTo>
                <a:lnTo>
                  <a:pt x="422" y="192"/>
                </a:lnTo>
                <a:lnTo>
                  <a:pt x="422" y="216"/>
                </a:lnTo>
                <a:lnTo>
                  <a:pt x="422" y="216"/>
                </a:lnTo>
                <a:lnTo>
                  <a:pt x="420" y="240"/>
                </a:lnTo>
                <a:lnTo>
                  <a:pt x="414" y="264"/>
                </a:lnTo>
                <a:lnTo>
                  <a:pt x="404" y="288"/>
                </a:lnTo>
                <a:lnTo>
                  <a:pt x="392" y="310"/>
                </a:lnTo>
                <a:lnTo>
                  <a:pt x="392" y="310"/>
                </a:lnTo>
                <a:lnTo>
                  <a:pt x="384" y="318"/>
                </a:lnTo>
                <a:lnTo>
                  <a:pt x="376" y="322"/>
                </a:lnTo>
                <a:lnTo>
                  <a:pt x="364" y="322"/>
                </a:lnTo>
                <a:lnTo>
                  <a:pt x="354" y="318"/>
                </a:lnTo>
                <a:lnTo>
                  <a:pt x="354" y="318"/>
                </a:lnTo>
                <a:lnTo>
                  <a:pt x="346" y="310"/>
                </a:lnTo>
                <a:lnTo>
                  <a:pt x="342" y="302"/>
                </a:lnTo>
                <a:lnTo>
                  <a:pt x="340" y="290"/>
                </a:lnTo>
                <a:lnTo>
                  <a:pt x="344" y="280"/>
                </a:lnTo>
                <a:lnTo>
                  <a:pt x="344" y="280"/>
                </a:lnTo>
                <a:lnTo>
                  <a:pt x="354" y="264"/>
                </a:lnTo>
                <a:lnTo>
                  <a:pt x="360" y="248"/>
                </a:lnTo>
                <a:lnTo>
                  <a:pt x="364" y="230"/>
                </a:lnTo>
                <a:lnTo>
                  <a:pt x="366" y="214"/>
                </a:lnTo>
                <a:lnTo>
                  <a:pt x="366" y="214"/>
                </a:lnTo>
                <a:lnTo>
                  <a:pt x="366" y="198"/>
                </a:lnTo>
                <a:lnTo>
                  <a:pt x="362" y="180"/>
                </a:lnTo>
                <a:lnTo>
                  <a:pt x="358" y="162"/>
                </a:lnTo>
                <a:lnTo>
                  <a:pt x="350" y="144"/>
                </a:lnTo>
                <a:lnTo>
                  <a:pt x="350" y="144"/>
                </a:lnTo>
                <a:lnTo>
                  <a:pt x="346" y="134"/>
                </a:lnTo>
                <a:lnTo>
                  <a:pt x="348" y="124"/>
                </a:lnTo>
                <a:lnTo>
                  <a:pt x="352" y="114"/>
                </a:lnTo>
                <a:lnTo>
                  <a:pt x="362" y="106"/>
                </a:lnTo>
                <a:lnTo>
                  <a:pt x="362" y="106"/>
                </a:lnTo>
                <a:lnTo>
                  <a:pt x="372" y="104"/>
                </a:lnTo>
                <a:lnTo>
                  <a:pt x="384" y="106"/>
                </a:lnTo>
                <a:lnTo>
                  <a:pt x="392" y="110"/>
                </a:lnTo>
                <a:lnTo>
                  <a:pt x="400" y="120"/>
                </a:lnTo>
                <a:lnTo>
                  <a:pt x="400" y="120"/>
                </a:lnTo>
                <a:close/>
                <a:moveTo>
                  <a:pt x="434" y="610"/>
                </a:moveTo>
                <a:lnTo>
                  <a:pt x="434" y="610"/>
                </a:lnTo>
                <a:lnTo>
                  <a:pt x="402" y="570"/>
                </a:lnTo>
                <a:lnTo>
                  <a:pt x="374" y="528"/>
                </a:lnTo>
                <a:lnTo>
                  <a:pt x="374" y="528"/>
                </a:lnTo>
                <a:lnTo>
                  <a:pt x="348" y="488"/>
                </a:lnTo>
                <a:lnTo>
                  <a:pt x="324" y="446"/>
                </a:lnTo>
                <a:lnTo>
                  <a:pt x="354" y="428"/>
                </a:lnTo>
                <a:lnTo>
                  <a:pt x="354" y="428"/>
                </a:lnTo>
                <a:lnTo>
                  <a:pt x="362" y="434"/>
                </a:lnTo>
                <a:lnTo>
                  <a:pt x="376" y="446"/>
                </a:lnTo>
                <a:lnTo>
                  <a:pt x="390" y="462"/>
                </a:lnTo>
                <a:lnTo>
                  <a:pt x="408" y="484"/>
                </a:lnTo>
                <a:lnTo>
                  <a:pt x="424" y="510"/>
                </a:lnTo>
                <a:lnTo>
                  <a:pt x="440" y="538"/>
                </a:lnTo>
                <a:lnTo>
                  <a:pt x="454" y="566"/>
                </a:lnTo>
                <a:lnTo>
                  <a:pt x="464" y="594"/>
                </a:lnTo>
                <a:lnTo>
                  <a:pt x="434" y="610"/>
                </a:lnTo>
                <a:lnTo>
                  <a:pt x="434" y="610"/>
                </a:lnTo>
                <a:close/>
                <a:moveTo>
                  <a:pt x="190" y="204"/>
                </a:moveTo>
                <a:lnTo>
                  <a:pt x="190" y="204"/>
                </a:lnTo>
                <a:lnTo>
                  <a:pt x="168" y="162"/>
                </a:lnTo>
                <a:lnTo>
                  <a:pt x="148" y="120"/>
                </a:lnTo>
                <a:lnTo>
                  <a:pt x="148" y="120"/>
                </a:lnTo>
                <a:lnTo>
                  <a:pt x="128" y="72"/>
                </a:lnTo>
                <a:lnTo>
                  <a:pt x="110" y="22"/>
                </a:lnTo>
                <a:lnTo>
                  <a:pt x="136" y="8"/>
                </a:lnTo>
                <a:lnTo>
                  <a:pt x="136" y="8"/>
                </a:lnTo>
                <a:lnTo>
                  <a:pt x="144" y="14"/>
                </a:lnTo>
                <a:lnTo>
                  <a:pt x="150" y="22"/>
                </a:lnTo>
                <a:lnTo>
                  <a:pt x="164" y="44"/>
                </a:lnTo>
                <a:lnTo>
                  <a:pt x="178" y="70"/>
                </a:lnTo>
                <a:lnTo>
                  <a:pt x="192" y="98"/>
                </a:lnTo>
                <a:lnTo>
                  <a:pt x="204" y="128"/>
                </a:lnTo>
                <a:lnTo>
                  <a:pt x="212" y="154"/>
                </a:lnTo>
                <a:lnTo>
                  <a:pt x="216" y="174"/>
                </a:lnTo>
                <a:lnTo>
                  <a:pt x="218" y="190"/>
                </a:lnTo>
                <a:lnTo>
                  <a:pt x="190" y="204"/>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itchFamily="34" charset="0"/>
              <a:ea typeface="微软雅黑" pitchFamily="34" charset="-122"/>
              <a:sym typeface="Impact" pitchFamily="34" charset="0"/>
            </a:endParaRPr>
          </a:p>
        </p:txBody>
      </p:sp>
      <p:sp>
        <p:nvSpPr>
          <p:cNvPr id="46" name="Freeform 30"/>
          <p:cNvSpPr>
            <a:spLocks noEditPoints="1" noChangeArrowheads="1"/>
          </p:cNvSpPr>
          <p:nvPr/>
        </p:nvSpPr>
        <p:spPr bwMode="auto">
          <a:xfrm>
            <a:off x="4238417" y="2128053"/>
            <a:ext cx="997843" cy="997973"/>
          </a:xfrm>
          <a:custGeom>
            <a:avLst/>
            <a:gdLst>
              <a:gd name="T0" fmla="*/ 396 w 658"/>
              <a:gd name="T1" fmla="*/ 6 h 660"/>
              <a:gd name="T2" fmla="*/ 514 w 658"/>
              <a:gd name="T3" fmla="*/ 56 h 660"/>
              <a:gd name="T4" fmla="*/ 602 w 658"/>
              <a:gd name="T5" fmla="*/ 146 h 660"/>
              <a:gd name="T6" fmla="*/ 652 w 658"/>
              <a:gd name="T7" fmla="*/ 264 h 660"/>
              <a:gd name="T8" fmla="*/ 658 w 658"/>
              <a:gd name="T9" fmla="*/ 364 h 660"/>
              <a:gd name="T10" fmla="*/ 620 w 658"/>
              <a:gd name="T11" fmla="*/ 488 h 660"/>
              <a:gd name="T12" fmla="*/ 538 w 658"/>
              <a:gd name="T13" fmla="*/ 584 h 660"/>
              <a:gd name="T14" fmla="*/ 428 w 658"/>
              <a:gd name="T15" fmla="*/ 644 h 660"/>
              <a:gd name="T16" fmla="*/ 330 w 658"/>
              <a:gd name="T17" fmla="*/ 660 h 660"/>
              <a:gd name="T18" fmla="*/ 200 w 658"/>
              <a:gd name="T19" fmla="*/ 634 h 660"/>
              <a:gd name="T20" fmla="*/ 96 w 658"/>
              <a:gd name="T21" fmla="*/ 564 h 660"/>
              <a:gd name="T22" fmla="*/ 26 w 658"/>
              <a:gd name="T23" fmla="*/ 458 h 660"/>
              <a:gd name="T24" fmla="*/ 0 w 658"/>
              <a:gd name="T25" fmla="*/ 330 h 660"/>
              <a:gd name="T26" fmla="*/ 14 w 658"/>
              <a:gd name="T27" fmla="*/ 232 h 660"/>
              <a:gd name="T28" fmla="*/ 74 w 658"/>
              <a:gd name="T29" fmla="*/ 120 h 660"/>
              <a:gd name="T30" fmla="*/ 172 w 658"/>
              <a:gd name="T31" fmla="*/ 40 h 660"/>
              <a:gd name="T32" fmla="*/ 296 w 658"/>
              <a:gd name="T33" fmla="*/ 2 h 660"/>
              <a:gd name="T34" fmla="*/ 412 w 658"/>
              <a:gd name="T35" fmla="*/ 202 h 660"/>
              <a:gd name="T36" fmla="*/ 438 w 658"/>
              <a:gd name="T37" fmla="*/ 222 h 660"/>
              <a:gd name="T38" fmla="*/ 470 w 658"/>
              <a:gd name="T39" fmla="*/ 270 h 660"/>
              <a:gd name="T40" fmla="*/ 482 w 658"/>
              <a:gd name="T41" fmla="*/ 330 h 660"/>
              <a:gd name="T42" fmla="*/ 476 w 658"/>
              <a:gd name="T43" fmla="*/ 374 h 660"/>
              <a:gd name="T44" fmla="*/ 448 w 658"/>
              <a:gd name="T45" fmla="*/ 426 h 660"/>
              <a:gd name="T46" fmla="*/ 416 w 658"/>
              <a:gd name="T47" fmla="*/ 454 h 660"/>
              <a:gd name="T48" fmla="*/ 360 w 658"/>
              <a:gd name="T49" fmla="*/ 478 h 660"/>
              <a:gd name="T50" fmla="*/ 316 w 658"/>
              <a:gd name="T51" fmla="*/ 480 h 660"/>
              <a:gd name="T52" fmla="*/ 258 w 658"/>
              <a:gd name="T53" fmla="*/ 462 h 660"/>
              <a:gd name="T54" fmla="*/ 224 w 658"/>
              <a:gd name="T55" fmla="*/ 436 h 660"/>
              <a:gd name="T56" fmla="*/ 192 w 658"/>
              <a:gd name="T57" fmla="*/ 388 h 660"/>
              <a:gd name="T58" fmla="*/ 180 w 658"/>
              <a:gd name="T59" fmla="*/ 330 h 660"/>
              <a:gd name="T60" fmla="*/ 186 w 658"/>
              <a:gd name="T61" fmla="*/ 284 h 660"/>
              <a:gd name="T62" fmla="*/ 214 w 658"/>
              <a:gd name="T63" fmla="*/ 232 h 660"/>
              <a:gd name="T64" fmla="*/ 218 w 658"/>
              <a:gd name="T65" fmla="*/ 160 h 660"/>
              <a:gd name="T66" fmla="*/ 186 w 658"/>
              <a:gd name="T67" fmla="*/ 186 h 660"/>
              <a:gd name="T68" fmla="*/ 144 w 658"/>
              <a:gd name="T69" fmla="*/ 250 h 660"/>
              <a:gd name="T70" fmla="*/ 128 w 658"/>
              <a:gd name="T71" fmla="*/ 330 h 660"/>
              <a:gd name="T72" fmla="*/ 136 w 658"/>
              <a:gd name="T73" fmla="*/ 390 h 660"/>
              <a:gd name="T74" fmla="*/ 174 w 658"/>
              <a:gd name="T75" fmla="*/ 458 h 660"/>
              <a:gd name="T76" fmla="*/ 216 w 658"/>
              <a:gd name="T77" fmla="*/ 498 h 660"/>
              <a:gd name="T78" fmla="*/ 290 w 658"/>
              <a:gd name="T79" fmla="*/ 528 h 660"/>
              <a:gd name="T80" fmla="*/ 352 w 658"/>
              <a:gd name="T81" fmla="*/ 532 h 660"/>
              <a:gd name="T82" fmla="*/ 428 w 658"/>
              <a:gd name="T83" fmla="*/ 508 h 660"/>
              <a:gd name="T84" fmla="*/ 474 w 658"/>
              <a:gd name="T85" fmla="*/ 472 h 660"/>
              <a:gd name="T86" fmla="*/ 518 w 658"/>
              <a:gd name="T87" fmla="*/ 408 h 660"/>
              <a:gd name="T88" fmla="*/ 534 w 658"/>
              <a:gd name="T89" fmla="*/ 330 h 660"/>
              <a:gd name="T90" fmla="*/ 524 w 658"/>
              <a:gd name="T91" fmla="*/ 268 h 660"/>
              <a:gd name="T92" fmla="*/ 488 w 658"/>
              <a:gd name="T93" fmla="*/ 200 h 660"/>
              <a:gd name="T94" fmla="*/ 438 w 658"/>
              <a:gd name="T95" fmla="*/ 156 h 660"/>
              <a:gd name="T96" fmla="*/ 356 w 658"/>
              <a:gd name="T97" fmla="*/ 296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8"/>
              <a:gd name="T148" fmla="*/ 0 h 660"/>
              <a:gd name="T149" fmla="*/ 658 w 658"/>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8" h="660">
                <a:moveTo>
                  <a:pt x="330" y="0"/>
                </a:moveTo>
                <a:lnTo>
                  <a:pt x="330" y="0"/>
                </a:lnTo>
                <a:lnTo>
                  <a:pt x="362" y="2"/>
                </a:lnTo>
                <a:lnTo>
                  <a:pt x="396" y="6"/>
                </a:lnTo>
                <a:lnTo>
                  <a:pt x="428" y="16"/>
                </a:lnTo>
                <a:lnTo>
                  <a:pt x="458" y="26"/>
                </a:lnTo>
                <a:lnTo>
                  <a:pt x="486" y="40"/>
                </a:lnTo>
                <a:lnTo>
                  <a:pt x="514" y="56"/>
                </a:lnTo>
                <a:lnTo>
                  <a:pt x="538" y="76"/>
                </a:lnTo>
                <a:lnTo>
                  <a:pt x="562" y="96"/>
                </a:lnTo>
                <a:lnTo>
                  <a:pt x="584" y="120"/>
                </a:lnTo>
                <a:lnTo>
                  <a:pt x="602" y="146"/>
                </a:lnTo>
                <a:lnTo>
                  <a:pt x="620" y="172"/>
                </a:lnTo>
                <a:lnTo>
                  <a:pt x="634" y="202"/>
                </a:lnTo>
                <a:lnTo>
                  <a:pt x="644" y="232"/>
                </a:lnTo>
                <a:lnTo>
                  <a:pt x="652" y="264"/>
                </a:lnTo>
                <a:lnTo>
                  <a:pt x="658" y="296"/>
                </a:lnTo>
                <a:lnTo>
                  <a:pt x="658" y="330"/>
                </a:lnTo>
                <a:lnTo>
                  <a:pt x="658" y="330"/>
                </a:lnTo>
                <a:lnTo>
                  <a:pt x="658" y="364"/>
                </a:lnTo>
                <a:lnTo>
                  <a:pt x="652" y="396"/>
                </a:lnTo>
                <a:lnTo>
                  <a:pt x="644" y="428"/>
                </a:lnTo>
                <a:lnTo>
                  <a:pt x="634" y="458"/>
                </a:lnTo>
                <a:lnTo>
                  <a:pt x="620" y="488"/>
                </a:lnTo>
                <a:lnTo>
                  <a:pt x="602" y="514"/>
                </a:lnTo>
                <a:lnTo>
                  <a:pt x="584" y="540"/>
                </a:lnTo>
                <a:lnTo>
                  <a:pt x="562" y="564"/>
                </a:lnTo>
                <a:lnTo>
                  <a:pt x="538" y="584"/>
                </a:lnTo>
                <a:lnTo>
                  <a:pt x="514" y="604"/>
                </a:lnTo>
                <a:lnTo>
                  <a:pt x="486" y="620"/>
                </a:lnTo>
                <a:lnTo>
                  <a:pt x="458" y="634"/>
                </a:lnTo>
                <a:lnTo>
                  <a:pt x="428" y="644"/>
                </a:lnTo>
                <a:lnTo>
                  <a:pt x="396" y="652"/>
                </a:lnTo>
                <a:lnTo>
                  <a:pt x="362" y="658"/>
                </a:lnTo>
                <a:lnTo>
                  <a:pt x="330" y="660"/>
                </a:lnTo>
                <a:lnTo>
                  <a:pt x="330" y="660"/>
                </a:lnTo>
                <a:lnTo>
                  <a:pt x="296" y="658"/>
                </a:lnTo>
                <a:lnTo>
                  <a:pt x="262" y="652"/>
                </a:lnTo>
                <a:lnTo>
                  <a:pt x="232" y="644"/>
                </a:lnTo>
                <a:lnTo>
                  <a:pt x="200" y="634"/>
                </a:lnTo>
                <a:lnTo>
                  <a:pt x="172" y="620"/>
                </a:lnTo>
                <a:lnTo>
                  <a:pt x="144" y="604"/>
                </a:lnTo>
                <a:lnTo>
                  <a:pt x="120" y="584"/>
                </a:lnTo>
                <a:lnTo>
                  <a:pt x="96" y="564"/>
                </a:lnTo>
                <a:lnTo>
                  <a:pt x="74" y="540"/>
                </a:lnTo>
                <a:lnTo>
                  <a:pt x="56" y="514"/>
                </a:lnTo>
                <a:lnTo>
                  <a:pt x="40" y="488"/>
                </a:lnTo>
                <a:lnTo>
                  <a:pt x="26" y="458"/>
                </a:lnTo>
                <a:lnTo>
                  <a:pt x="14" y="428"/>
                </a:lnTo>
                <a:lnTo>
                  <a:pt x="6" y="396"/>
                </a:lnTo>
                <a:lnTo>
                  <a:pt x="2" y="364"/>
                </a:lnTo>
                <a:lnTo>
                  <a:pt x="0" y="330"/>
                </a:lnTo>
                <a:lnTo>
                  <a:pt x="0" y="330"/>
                </a:lnTo>
                <a:lnTo>
                  <a:pt x="2" y="296"/>
                </a:lnTo>
                <a:lnTo>
                  <a:pt x="6" y="264"/>
                </a:lnTo>
                <a:lnTo>
                  <a:pt x="14" y="232"/>
                </a:lnTo>
                <a:lnTo>
                  <a:pt x="26" y="202"/>
                </a:lnTo>
                <a:lnTo>
                  <a:pt x="40" y="172"/>
                </a:lnTo>
                <a:lnTo>
                  <a:pt x="56" y="146"/>
                </a:lnTo>
                <a:lnTo>
                  <a:pt x="74" y="120"/>
                </a:lnTo>
                <a:lnTo>
                  <a:pt x="96" y="96"/>
                </a:lnTo>
                <a:lnTo>
                  <a:pt x="120" y="76"/>
                </a:lnTo>
                <a:lnTo>
                  <a:pt x="144" y="56"/>
                </a:lnTo>
                <a:lnTo>
                  <a:pt x="172" y="40"/>
                </a:lnTo>
                <a:lnTo>
                  <a:pt x="200" y="26"/>
                </a:lnTo>
                <a:lnTo>
                  <a:pt x="232" y="16"/>
                </a:lnTo>
                <a:lnTo>
                  <a:pt x="262" y="6"/>
                </a:lnTo>
                <a:lnTo>
                  <a:pt x="296" y="2"/>
                </a:lnTo>
                <a:lnTo>
                  <a:pt x="330" y="0"/>
                </a:lnTo>
                <a:lnTo>
                  <a:pt x="330" y="0"/>
                </a:lnTo>
                <a:close/>
                <a:moveTo>
                  <a:pt x="438" y="156"/>
                </a:moveTo>
                <a:lnTo>
                  <a:pt x="412" y="202"/>
                </a:lnTo>
                <a:lnTo>
                  <a:pt x="412" y="202"/>
                </a:lnTo>
                <a:lnTo>
                  <a:pt x="426" y="212"/>
                </a:lnTo>
                <a:lnTo>
                  <a:pt x="438" y="222"/>
                </a:lnTo>
                <a:lnTo>
                  <a:pt x="438" y="222"/>
                </a:lnTo>
                <a:lnTo>
                  <a:pt x="448" y="232"/>
                </a:lnTo>
                <a:lnTo>
                  <a:pt x="456" y="244"/>
                </a:lnTo>
                <a:lnTo>
                  <a:pt x="464" y="256"/>
                </a:lnTo>
                <a:lnTo>
                  <a:pt x="470" y="270"/>
                </a:lnTo>
                <a:lnTo>
                  <a:pt x="476" y="284"/>
                </a:lnTo>
                <a:lnTo>
                  <a:pt x="478" y="298"/>
                </a:lnTo>
                <a:lnTo>
                  <a:pt x="482" y="314"/>
                </a:lnTo>
                <a:lnTo>
                  <a:pt x="482" y="330"/>
                </a:lnTo>
                <a:lnTo>
                  <a:pt x="482" y="330"/>
                </a:lnTo>
                <a:lnTo>
                  <a:pt x="482" y="344"/>
                </a:lnTo>
                <a:lnTo>
                  <a:pt x="478" y="360"/>
                </a:lnTo>
                <a:lnTo>
                  <a:pt x="476" y="374"/>
                </a:lnTo>
                <a:lnTo>
                  <a:pt x="470" y="388"/>
                </a:lnTo>
                <a:lnTo>
                  <a:pt x="464" y="402"/>
                </a:lnTo>
                <a:lnTo>
                  <a:pt x="456" y="414"/>
                </a:lnTo>
                <a:lnTo>
                  <a:pt x="448" y="426"/>
                </a:lnTo>
                <a:lnTo>
                  <a:pt x="438" y="436"/>
                </a:lnTo>
                <a:lnTo>
                  <a:pt x="438" y="436"/>
                </a:lnTo>
                <a:lnTo>
                  <a:pt x="426" y="446"/>
                </a:lnTo>
                <a:lnTo>
                  <a:pt x="416" y="454"/>
                </a:lnTo>
                <a:lnTo>
                  <a:pt x="402" y="462"/>
                </a:lnTo>
                <a:lnTo>
                  <a:pt x="390" y="468"/>
                </a:lnTo>
                <a:lnTo>
                  <a:pt x="376" y="474"/>
                </a:lnTo>
                <a:lnTo>
                  <a:pt x="360" y="478"/>
                </a:lnTo>
                <a:lnTo>
                  <a:pt x="346" y="480"/>
                </a:lnTo>
                <a:lnTo>
                  <a:pt x="330" y="480"/>
                </a:lnTo>
                <a:lnTo>
                  <a:pt x="330" y="480"/>
                </a:lnTo>
                <a:lnTo>
                  <a:pt x="316" y="480"/>
                </a:lnTo>
                <a:lnTo>
                  <a:pt x="300" y="478"/>
                </a:lnTo>
                <a:lnTo>
                  <a:pt x="286" y="474"/>
                </a:lnTo>
                <a:lnTo>
                  <a:pt x="272" y="468"/>
                </a:lnTo>
                <a:lnTo>
                  <a:pt x="258" y="462"/>
                </a:lnTo>
                <a:lnTo>
                  <a:pt x="246" y="454"/>
                </a:lnTo>
                <a:lnTo>
                  <a:pt x="234" y="446"/>
                </a:lnTo>
                <a:lnTo>
                  <a:pt x="224" y="436"/>
                </a:lnTo>
                <a:lnTo>
                  <a:pt x="224" y="436"/>
                </a:lnTo>
                <a:lnTo>
                  <a:pt x="214" y="426"/>
                </a:lnTo>
                <a:lnTo>
                  <a:pt x="204" y="414"/>
                </a:lnTo>
                <a:lnTo>
                  <a:pt x="198" y="402"/>
                </a:lnTo>
                <a:lnTo>
                  <a:pt x="192" y="388"/>
                </a:lnTo>
                <a:lnTo>
                  <a:pt x="186" y="374"/>
                </a:lnTo>
                <a:lnTo>
                  <a:pt x="182" y="360"/>
                </a:lnTo>
                <a:lnTo>
                  <a:pt x="180" y="344"/>
                </a:lnTo>
                <a:lnTo>
                  <a:pt x="180" y="330"/>
                </a:lnTo>
                <a:lnTo>
                  <a:pt x="180" y="330"/>
                </a:lnTo>
                <a:lnTo>
                  <a:pt x="180" y="314"/>
                </a:lnTo>
                <a:lnTo>
                  <a:pt x="182" y="298"/>
                </a:lnTo>
                <a:lnTo>
                  <a:pt x="186" y="284"/>
                </a:lnTo>
                <a:lnTo>
                  <a:pt x="192" y="270"/>
                </a:lnTo>
                <a:lnTo>
                  <a:pt x="198" y="256"/>
                </a:lnTo>
                <a:lnTo>
                  <a:pt x="204" y="244"/>
                </a:lnTo>
                <a:lnTo>
                  <a:pt x="214" y="232"/>
                </a:lnTo>
                <a:lnTo>
                  <a:pt x="224" y="222"/>
                </a:lnTo>
                <a:lnTo>
                  <a:pt x="224" y="222"/>
                </a:lnTo>
                <a:lnTo>
                  <a:pt x="244" y="206"/>
                </a:lnTo>
                <a:lnTo>
                  <a:pt x="218" y="160"/>
                </a:lnTo>
                <a:lnTo>
                  <a:pt x="218" y="160"/>
                </a:lnTo>
                <a:lnTo>
                  <a:pt x="202" y="172"/>
                </a:lnTo>
                <a:lnTo>
                  <a:pt x="186" y="186"/>
                </a:lnTo>
                <a:lnTo>
                  <a:pt x="186" y="186"/>
                </a:lnTo>
                <a:lnTo>
                  <a:pt x="174" y="200"/>
                </a:lnTo>
                <a:lnTo>
                  <a:pt x="162" y="216"/>
                </a:lnTo>
                <a:lnTo>
                  <a:pt x="152" y="232"/>
                </a:lnTo>
                <a:lnTo>
                  <a:pt x="144" y="250"/>
                </a:lnTo>
                <a:lnTo>
                  <a:pt x="136" y="268"/>
                </a:lnTo>
                <a:lnTo>
                  <a:pt x="132" y="288"/>
                </a:lnTo>
                <a:lnTo>
                  <a:pt x="128" y="308"/>
                </a:lnTo>
                <a:lnTo>
                  <a:pt x="128" y="330"/>
                </a:lnTo>
                <a:lnTo>
                  <a:pt x="128" y="330"/>
                </a:lnTo>
                <a:lnTo>
                  <a:pt x="128" y="350"/>
                </a:lnTo>
                <a:lnTo>
                  <a:pt x="132" y="370"/>
                </a:lnTo>
                <a:lnTo>
                  <a:pt x="136" y="390"/>
                </a:lnTo>
                <a:lnTo>
                  <a:pt x="144" y="408"/>
                </a:lnTo>
                <a:lnTo>
                  <a:pt x="152" y="426"/>
                </a:lnTo>
                <a:lnTo>
                  <a:pt x="162" y="442"/>
                </a:lnTo>
                <a:lnTo>
                  <a:pt x="174" y="458"/>
                </a:lnTo>
                <a:lnTo>
                  <a:pt x="186" y="472"/>
                </a:lnTo>
                <a:lnTo>
                  <a:pt x="186" y="472"/>
                </a:lnTo>
                <a:lnTo>
                  <a:pt x="202" y="486"/>
                </a:lnTo>
                <a:lnTo>
                  <a:pt x="216" y="498"/>
                </a:lnTo>
                <a:lnTo>
                  <a:pt x="234" y="508"/>
                </a:lnTo>
                <a:lnTo>
                  <a:pt x="252" y="516"/>
                </a:lnTo>
                <a:lnTo>
                  <a:pt x="270" y="524"/>
                </a:lnTo>
                <a:lnTo>
                  <a:pt x="290" y="528"/>
                </a:lnTo>
                <a:lnTo>
                  <a:pt x="310" y="532"/>
                </a:lnTo>
                <a:lnTo>
                  <a:pt x="330" y="532"/>
                </a:lnTo>
                <a:lnTo>
                  <a:pt x="330" y="532"/>
                </a:lnTo>
                <a:lnTo>
                  <a:pt x="352" y="532"/>
                </a:lnTo>
                <a:lnTo>
                  <a:pt x="372" y="528"/>
                </a:lnTo>
                <a:lnTo>
                  <a:pt x="390" y="524"/>
                </a:lnTo>
                <a:lnTo>
                  <a:pt x="410" y="516"/>
                </a:lnTo>
                <a:lnTo>
                  <a:pt x="428" y="508"/>
                </a:lnTo>
                <a:lnTo>
                  <a:pt x="444" y="498"/>
                </a:lnTo>
                <a:lnTo>
                  <a:pt x="460" y="486"/>
                </a:lnTo>
                <a:lnTo>
                  <a:pt x="474" y="472"/>
                </a:lnTo>
                <a:lnTo>
                  <a:pt x="474" y="472"/>
                </a:lnTo>
                <a:lnTo>
                  <a:pt x="488" y="458"/>
                </a:lnTo>
                <a:lnTo>
                  <a:pt x="498" y="442"/>
                </a:lnTo>
                <a:lnTo>
                  <a:pt x="510" y="426"/>
                </a:lnTo>
                <a:lnTo>
                  <a:pt x="518" y="408"/>
                </a:lnTo>
                <a:lnTo>
                  <a:pt x="524" y="390"/>
                </a:lnTo>
                <a:lnTo>
                  <a:pt x="530" y="370"/>
                </a:lnTo>
                <a:lnTo>
                  <a:pt x="532" y="350"/>
                </a:lnTo>
                <a:lnTo>
                  <a:pt x="534" y="330"/>
                </a:lnTo>
                <a:lnTo>
                  <a:pt x="534" y="330"/>
                </a:lnTo>
                <a:lnTo>
                  <a:pt x="532" y="308"/>
                </a:lnTo>
                <a:lnTo>
                  <a:pt x="530" y="288"/>
                </a:lnTo>
                <a:lnTo>
                  <a:pt x="524" y="268"/>
                </a:lnTo>
                <a:lnTo>
                  <a:pt x="518" y="250"/>
                </a:lnTo>
                <a:lnTo>
                  <a:pt x="510" y="232"/>
                </a:lnTo>
                <a:lnTo>
                  <a:pt x="498" y="216"/>
                </a:lnTo>
                <a:lnTo>
                  <a:pt x="488" y="200"/>
                </a:lnTo>
                <a:lnTo>
                  <a:pt x="474" y="186"/>
                </a:lnTo>
                <a:lnTo>
                  <a:pt x="474" y="186"/>
                </a:lnTo>
                <a:lnTo>
                  <a:pt x="458" y="170"/>
                </a:lnTo>
                <a:lnTo>
                  <a:pt x="438" y="156"/>
                </a:lnTo>
                <a:lnTo>
                  <a:pt x="438" y="156"/>
                </a:lnTo>
                <a:close/>
                <a:moveTo>
                  <a:pt x="300" y="48"/>
                </a:moveTo>
                <a:lnTo>
                  <a:pt x="300" y="296"/>
                </a:lnTo>
                <a:lnTo>
                  <a:pt x="356" y="296"/>
                </a:lnTo>
                <a:lnTo>
                  <a:pt x="356" y="48"/>
                </a:lnTo>
                <a:lnTo>
                  <a:pt x="300" y="48"/>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itchFamily="34" charset="0"/>
              <a:ea typeface="微软雅黑" pitchFamily="34" charset="-122"/>
              <a:sym typeface="Impact" pitchFamily="34" charset="0"/>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465044087"/>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750"/>
                                        <p:tgtEl>
                                          <p:spTgt spid="2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250"/>
                            </p:stCondLst>
                            <p:childTnLst>
                              <p:par>
                                <p:cTn id="13" presetID="8" presetClass="emph" presetSubtype="0" fill="hold" grpId="1" nodeType="afterEffect">
                                  <p:stCondLst>
                                    <p:cond delay="0"/>
                                  </p:stCondLst>
                                  <p:childTnLst>
                                    <p:animRot by="21600000">
                                      <p:cBhvr>
                                        <p:cTn id="14" dur="2000" fill="hold"/>
                                        <p:tgtEl>
                                          <p:spTgt spid="28"/>
                                        </p:tgtEl>
                                        <p:attrNameLst>
                                          <p:attrName>r</p:attrName>
                                        </p:attrNameLst>
                                      </p:cBhvr>
                                    </p:animRot>
                                  </p:childTnLst>
                                </p:cTn>
                              </p:par>
                              <p:par>
                                <p:cTn id="15" presetID="22" presetClass="entr" presetSubtype="1"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par>
                          <p:cTn id="21" fill="hold">
                            <p:stCondLst>
                              <p:cond delay="325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750"/>
                                        <p:tgtEl>
                                          <p:spTgt spid="25"/>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4500"/>
                            </p:stCondLst>
                            <p:childTnLst>
                              <p:par>
                                <p:cTn id="30" presetID="8" presetClass="emph" presetSubtype="0" fill="hold" grpId="1" nodeType="afterEffect">
                                  <p:stCondLst>
                                    <p:cond delay="0"/>
                                  </p:stCondLst>
                                  <p:childTnLst>
                                    <p:animRot by="21600000">
                                      <p:cBhvr>
                                        <p:cTn id="31" dur="2000" fill="hold"/>
                                        <p:tgtEl>
                                          <p:spTgt spid="25"/>
                                        </p:tgtEl>
                                        <p:attrNameLst>
                                          <p:attrName>r</p:attrName>
                                        </p:attrNameLst>
                                      </p:cBhvr>
                                    </p:animRot>
                                  </p:childTnLst>
                                </p:cTn>
                              </p:par>
                              <p:par>
                                <p:cTn id="32" presetID="22" presetClass="entr" presetSubtype="1" fill="hold" grpId="0" nodeType="withEffect">
                                  <p:stCondLst>
                                    <p:cond delay="50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cTn>
                              </p:par>
                            </p:childTnLst>
                          </p:cTn>
                        </p:par>
                        <p:par>
                          <p:cTn id="38" fill="hold">
                            <p:stCondLst>
                              <p:cond delay="65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750"/>
                                        <p:tgtEl>
                                          <p:spTgt spid="19"/>
                                        </p:tgtEl>
                                      </p:cBhvr>
                                    </p:animEffect>
                                  </p:childTnLst>
                                </p:cTn>
                              </p:par>
                            </p:childTnLst>
                          </p:cTn>
                        </p:par>
                        <p:par>
                          <p:cTn id="42" fill="hold">
                            <p:stCondLst>
                              <p:cond delay="725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7750"/>
                            </p:stCondLst>
                            <p:childTnLst>
                              <p:par>
                                <p:cTn id="47" presetID="8" presetClass="emph" presetSubtype="0" fill="hold" grpId="1" nodeType="afterEffect">
                                  <p:stCondLst>
                                    <p:cond delay="0"/>
                                  </p:stCondLst>
                                  <p:childTnLst>
                                    <p:animRot by="21600000">
                                      <p:cBhvr>
                                        <p:cTn id="48" dur="2000" fill="hold"/>
                                        <p:tgtEl>
                                          <p:spTgt spid="19"/>
                                        </p:tgtEl>
                                        <p:attrNameLst>
                                          <p:attrName>r</p:attrName>
                                        </p:attrNameLst>
                                      </p:cBhvr>
                                    </p:animRot>
                                  </p:childTnLst>
                                </p:cTn>
                              </p:par>
                              <p:par>
                                <p:cTn id="49" presetID="22" presetClass="entr" presetSubtype="1" fill="hold" grpId="0" nodeType="withEffect">
                                  <p:stCondLst>
                                    <p:cond delay="50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par>
                                <p:cTn id="52" presetID="22" presetClass="entr" presetSubtype="1" fill="hold" grpId="0" nodeType="withEffect">
                                  <p:stCondLst>
                                    <p:cond delay="100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9750"/>
                            </p:stCondLst>
                            <p:childTnLst>
                              <p:par>
                                <p:cTn id="56" presetID="22" presetClass="entr" presetSubtype="4"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750"/>
                                        <p:tgtEl>
                                          <p:spTgt spid="22"/>
                                        </p:tgtEl>
                                      </p:cBhvr>
                                    </p:animEffect>
                                  </p:childTnLst>
                                </p:cTn>
                              </p:par>
                            </p:childTnLst>
                          </p:cTn>
                        </p:par>
                        <p:par>
                          <p:cTn id="59" fill="hold">
                            <p:stCondLst>
                              <p:cond delay="105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1000"/>
                            </p:stCondLst>
                            <p:childTnLst>
                              <p:par>
                                <p:cTn id="64" presetID="8" presetClass="emph" presetSubtype="0" fill="hold" grpId="1" nodeType="afterEffect">
                                  <p:stCondLst>
                                    <p:cond delay="0"/>
                                  </p:stCondLst>
                                  <p:childTnLst>
                                    <p:animRot by="21600000">
                                      <p:cBhvr>
                                        <p:cTn id="65" dur="2000" fill="hold"/>
                                        <p:tgtEl>
                                          <p:spTgt spid="22"/>
                                        </p:tgtEl>
                                        <p:attrNameLst>
                                          <p:attrName>r</p:attrName>
                                        </p:attrNameLst>
                                      </p:cBhvr>
                                    </p:animRot>
                                  </p:childTnLst>
                                </p:cTn>
                              </p:par>
                              <p:par>
                                <p:cTn id="66" presetID="22" presetClass="entr" presetSubtype="1" fill="hold" grpId="0" nodeType="withEffect">
                                  <p:stCondLst>
                                    <p:cond delay="50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grpId="0" nodeType="withEffect">
                                  <p:stCondLst>
                                    <p:cond delay="100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5" grpId="0" animBg="1"/>
      <p:bldP spid="25" grpId="1" animBg="1"/>
      <p:bldP spid="28" grpId="0" animBg="1"/>
      <p:bldP spid="28" grpId="1" animBg="1"/>
      <p:bldP spid="31" grpId="0"/>
      <p:bldP spid="36" grpId="0"/>
      <p:bldP spid="37" grpId="0"/>
      <p:bldP spid="38" grpId="0"/>
      <p:bldP spid="39" grpId="0"/>
      <p:bldP spid="40" grpId="0"/>
      <p:bldP spid="41" grpId="0"/>
      <p:bldP spid="42" grpId="0"/>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3575" y="51936"/>
            <a:ext cx="6104849" cy="820205"/>
          </a:xfrm>
          <a:solidFill>
            <a:schemeClr val="accent1">
              <a:lumMod val="40000"/>
              <a:lumOff val="60000"/>
            </a:schemeClr>
          </a:solidFill>
        </p:spPr>
        <p:txBody>
          <a:bodyPr>
            <a:normAutofit/>
          </a:bodyPr>
          <a:lstStyle/>
          <a:p>
            <a:pPr marL="57150" algn="ctr"/>
            <a:r>
              <a:rPr lang="en-US" sz="3200" b="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Phương hướng nhiệm vụ:</a:t>
            </a:r>
            <a:r>
              <a:rPr lang="en-US" sz="32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chemeClr val="accent1">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9" name="Freeform 5">
            <a:extLst>
              <a:ext uri="{FF2B5EF4-FFF2-40B4-BE49-F238E27FC236}">
                <a16:creationId xmlns:a16="http://schemas.microsoft.com/office/drawing/2014/main" xmlns="" id="{EB1D772B-F729-47BF-8A36-EAA96C274122}"/>
              </a:ext>
            </a:extLst>
          </p:cNvPr>
          <p:cNvSpPr/>
          <p:nvPr/>
        </p:nvSpPr>
        <p:spPr bwMode="auto">
          <a:xfrm>
            <a:off x="843481" y="1125655"/>
            <a:ext cx="395055" cy="266987"/>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a:solidFill>
            <a:srgbClr val="7030A0"/>
          </a:solidFill>
        </p:spPr>
        <p:style>
          <a:lnRef idx="0">
            <a:schemeClr val="accent4"/>
          </a:lnRef>
          <a:fillRef idx="3">
            <a:schemeClr val="accent4"/>
          </a:fillRef>
          <a:effectRef idx="3">
            <a:schemeClr val="accent4"/>
          </a:effectRef>
          <a:fontRef idx="minor">
            <a:schemeClr val="lt1"/>
          </a:fontRef>
        </p:style>
        <p:txBody>
          <a:bodyPr vert="horz" wrap="square" lIns="68580" tIns="34290" rIns="68580" bIns="34290" numCol="1" anchor="t" anchorCtr="0" compatLnSpc="1"/>
          <a:lstStyle/>
          <a:p>
            <a:pPr>
              <a:lnSpc>
                <a:spcPct val="120000"/>
              </a:lnSpc>
            </a:pPr>
            <a:endParaRPr lang="zh-CN" altLang="en-US" sz="2400"/>
          </a:p>
        </p:txBody>
      </p:sp>
      <p:sp>
        <p:nvSpPr>
          <p:cNvPr id="40" name="文本框 67">
            <a:extLst>
              <a:ext uri="{FF2B5EF4-FFF2-40B4-BE49-F238E27FC236}">
                <a16:creationId xmlns:a16="http://schemas.microsoft.com/office/drawing/2014/main" xmlns="" id="{9930898A-81CC-46B9-B1CD-3AF688AC4B14}"/>
              </a:ext>
            </a:extLst>
          </p:cNvPr>
          <p:cNvSpPr txBox="1"/>
          <p:nvPr/>
        </p:nvSpPr>
        <p:spPr>
          <a:xfrm>
            <a:off x="588593" y="1467257"/>
            <a:ext cx="4116141" cy="1803379"/>
          </a:xfrm>
          <a:prstGeom prst="rect">
            <a:avLst/>
          </a:prstGeom>
          <a:solidFill>
            <a:schemeClr val="bg1"/>
          </a:solidFill>
          <a:ln w="38100">
            <a:solidFill>
              <a:srgbClr val="7030A0"/>
            </a:solidFill>
          </a:ln>
          <a:effectLst>
            <a:outerShdw blurRad="50800" dist="38100" dir="5400000" algn="t" rotWithShape="0">
              <a:prstClr val="black">
                <a:alpha val="40000"/>
              </a:prstClr>
            </a:outerShdw>
          </a:effectLst>
        </p:spPr>
        <p:txBody>
          <a:bodyPr wrap="square" lIns="68580" tIns="34290" rIns="68580" bIns="34290" rtlCol="0">
            <a:spAutoFit/>
          </a:bodyPr>
          <a:lstStyle/>
          <a:p>
            <a:pPr algn="ctr">
              <a:lnSpc>
                <a:spcPct val="120000"/>
              </a:lnSpc>
            </a:pPr>
            <a:r>
              <a:rPr lang="pt-PT" sz="2400">
                <a:latin typeface="Times New Roman" panose="02020603050405020304" pitchFamily="18" charset="0"/>
                <a:cs typeface="Times New Roman" panose="02020603050405020304" pitchFamily="18" charset="0"/>
              </a:rPr>
              <a:t>Phấn đấu tỷ lệ học sinh có học lực TB trở lên đạt 98% </a:t>
            </a:r>
            <a:r>
              <a:rPr lang="vi-VN" sz="2400">
                <a:latin typeface="Times New Roman" panose="02020603050405020304" pitchFamily="18" charset="0"/>
                <a:cs typeface="Times New Roman" panose="02020603050405020304" pitchFamily="18" charset="0"/>
              </a:rPr>
              <a:t>(</a:t>
            </a:r>
            <a:r>
              <a:rPr lang="pt-PT" sz="2400">
                <a:latin typeface="Times New Roman" panose="02020603050405020304" pitchFamily="18" charset="0"/>
                <a:cs typeface="Times New Roman" panose="02020603050405020304" pitchFamily="18" charset="0"/>
              </a:rPr>
              <a:t>học lực </a:t>
            </a:r>
            <a:r>
              <a:rPr lang="pt-PT" sz="2400">
                <a:solidFill>
                  <a:srgbClr val="FF0000"/>
                </a:solidFill>
                <a:latin typeface="Times New Roman" panose="02020603050405020304" pitchFamily="18" charset="0"/>
                <a:cs typeface="Times New Roman" panose="02020603050405020304" pitchFamily="18" charset="0"/>
              </a:rPr>
              <a:t>giỏi</a:t>
            </a:r>
            <a:r>
              <a:rPr lang="pt-PT" sz="2400">
                <a:latin typeface="Times New Roman" panose="02020603050405020304" pitchFamily="18" charset="0"/>
                <a:cs typeface="Times New Roman" panose="02020603050405020304" pitchFamily="18" charset="0"/>
              </a:rPr>
              <a:t> đạt từ  40% trở lên, </a:t>
            </a:r>
            <a:r>
              <a:rPr lang="pt-PT" sz="2400">
                <a:solidFill>
                  <a:srgbClr val="FF0000"/>
                </a:solidFill>
                <a:latin typeface="Times New Roman" panose="02020603050405020304" pitchFamily="18" charset="0"/>
                <a:cs typeface="Times New Roman" panose="02020603050405020304" pitchFamily="18" charset="0"/>
              </a:rPr>
              <a:t>khá</a:t>
            </a:r>
            <a:r>
              <a:rPr lang="pt-PT" sz="2400">
                <a:latin typeface="Times New Roman" panose="02020603050405020304" pitchFamily="18" charset="0"/>
                <a:cs typeface="Times New Roman" panose="02020603050405020304" pitchFamily="18" charset="0"/>
              </a:rPr>
              <a:t> và tốt đạt trên 98%</a:t>
            </a:r>
            <a:r>
              <a:rPr lang="vi-VN" sz="2400">
                <a:latin typeface="Times New Roman" panose="02020603050405020304" pitchFamily="18" charset="0"/>
                <a:cs typeface="Times New Roman" panose="02020603050405020304" pitchFamily="18" charset="0"/>
              </a:rPr>
              <a:t>)</a:t>
            </a:r>
            <a:endParaRPr lang="zh-CN" altLang="en-US" sz="2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1" name="Freeform 5">
            <a:extLst>
              <a:ext uri="{FF2B5EF4-FFF2-40B4-BE49-F238E27FC236}">
                <a16:creationId xmlns:a16="http://schemas.microsoft.com/office/drawing/2014/main" xmlns="" id="{C0F80A7C-DBD6-497C-81D7-0012A6ABBAD5}"/>
              </a:ext>
            </a:extLst>
          </p:cNvPr>
          <p:cNvSpPr/>
          <p:nvPr/>
        </p:nvSpPr>
        <p:spPr bwMode="auto">
          <a:xfrm>
            <a:off x="588593" y="3613618"/>
            <a:ext cx="395055" cy="266987"/>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t" anchorCtr="0" compatLnSpc="1"/>
          <a:lstStyle/>
          <a:p>
            <a:pPr>
              <a:lnSpc>
                <a:spcPct val="120000"/>
              </a:lnSpc>
            </a:pPr>
            <a:endParaRPr lang="zh-CN" altLang="en-US" sz="2400">
              <a:latin typeface="Times New Roman" panose="02020603050405020304" pitchFamily="18" charset="0"/>
              <a:cs typeface="Times New Roman" panose="02020603050405020304" pitchFamily="18" charset="0"/>
            </a:endParaRPr>
          </a:p>
        </p:txBody>
      </p:sp>
      <p:sp>
        <p:nvSpPr>
          <p:cNvPr id="42" name="文本框 70">
            <a:extLst>
              <a:ext uri="{FF2B5EF4-FFF2-40B4-BE49-F238E27FC236}">
                <a16:creationId xmlns:a16="http://schemas.microsoft.com/office/drawing/2014/main" xmlns="" id="{A954944A-3B84-4F4F-830A-983072790A1B}"/>
              </a:ext>
            </a:extLst>
          </p:cNvPr>
          <p:cNvSpPr txBox="1"/>
          <p:nvPr/>
        </p:nvSpPr>
        <p:spPr>
          <a:xfrm>
            <a:off x="588594" y="4033767"/>
            <a:ext cx="4116140" cy="1360181"/>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68580" tIns="34290" rIns="68580" bIns="34290" rtlCol="0">
            <a:spAutoFit/>
          </a:bodyPr>
          <a:lstStyle/>
          <a:p>
            <a:pPr algn="ctr">
              <a:lnSpc>
                <a:spcPct val="120000"/>
              </a:lnSpc>
            </a:pPr>
            <a:r>
              <a:rPr lang="pt-PT" sz="2400">
                <a:latin typeface="Times New Roman" panose="02020603050405020304" pitchFamily="18" charset="0"/>
                <a:cs typeface="Times New Roman" panose="02020603050405020304" pitchFamily="18" charset="0"/>
              </a:rPr>
              <a:t>Phấn đấu danh hiệu trường  xuất sắc cấp Thành phố. Bằng khen của UBND thành phố. </a:t>
            </a:r>
            <a:endParaRPr lang="en-US" sz="2400">
              <a:latin typeface="Times New Roman" panose="02020603050405020304" pitchFamily="18" charset="0"/>
              <a:cs typeface="Times New Roman" panose="02020603050405020304" pitchFamily="18" charset="0"/>
            </a:endParaRPr>
          </a:p>
        </p:txBody>
      </p:sp>
      <p:sp>
        <p:nvSpPr>
          <p:cNvPr id="43" name="Freeform 5">
            <a:extLst>
              <a:ext uri="{FF2B5EF4-FFF2-40B4-BE49-F238E27FC236}">
                <a16:creationId xmlns:a16="http://schemas.microsoft.com/office/drawing/2014/main" xmlns="" id="{693B7A67-5206-40B8-BEE3-4894D1546828}"/>
              </a:ext>
            </a:extLst>
          </p:cNvPr>
          <p:cNvSpPr/>
          <p:nvPr/>
        </p:nvSpPr>
        <p:spPr bwMode="auto">
          <a:xfrm>
            <a:off x="8087566" y="1007443"/>
            <a:ext cx="395055" cy="266987"/>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a:solidFill>
            <a:srgbClr val="FF0000"/>
          </a:solidFill>
        </p:spPr>
        <p:style>
          <a:lnRef idx="0">
            <a:schemeClr val="accent3"/>
          </a:lnRef>
          <a:fillRef idx="3">
            <a:schemeClr val="accent3"/>
          </a:fillRef>
          <a:effectRef idx="3">
            <a:schemeClr val="accent3"/>
          </a:effectRef>
          <a:fontRef idx="minor">
            <a:schemeClr val="lt1"/>
          </a:fontRef>
        </p:style>
        <p:txBody>
          <a:bodyPr vert="horz" wrap="square" lIns="68580" tIns="34290" rIns="68580" bIns="34290" numCol="1" anchor="t" anchorCtr="0" compatLnSpc="1"/>
          <a:lstStyle/>
          <a:p>
            <a:pPr>
              <a:lnSpc>
                <a:spcPct val="120000"/>
              </a:lnSpc>
            </a:pPr>
            <a:endParaRPr lang="zh-CN" altLang="en-US" sz="2400"/>
          </a:p>
        </p:txBody>
      </p:sp>
      <p:sp>
        <p:nvSpPr>
          <p:cNvPr id="44" name="文本框 73">
            <a:extLst>
              <a:ext uri="{FF2B5EF4-FFF2-40B4-BE49-F238E27FC236}">
                <a16:creationId xmlns:a16="http://schemas.microsoft.com/office/drawing/2014/main" xmlns="" id="{B68D2F8B-DDAE-4CE6-865C-F96D49017EF2}"/>
              </a:ext>
            </a:extLst>
          </p:cNvPr>
          <p:cNvSpPr txBox="1"/>
          <p:nvPr/>
        </p:nvSpPr>
        <p:spPr>
          <a:xfrm>
            <a:off x="7753583" y="1396859"/>
            <a:ext cx="4144090" cy="180299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lIns="68580" tIns="34290" rIns="68580" bIns="34290" rtlCol="0">
            <a:spAutoFit/>
          </a:bodyPr>
          <a:lstStyle/>
          <a:p>
            <a:pPr lvl="0" algn="ctr">
              <a:lnSpc>
                <a:spcPct val="120000"/>
              </a:lnSpc>
            </a:pPr>
            <a:r>
              <a:rPr lang="pt-PT" sz="2400">
                <a:latin typeface="Times New Roman" panose="02020603050405020304" pitchFamily="18" charset="0"/>
                <a:cs typeface="Times New Roman" panose="02020603050405020304" pitchFamily="18" charset="0"/>
              </a:rPr>
              <a:t>Học sinh lớp 9 được xét tốt nghiệp đạt </a:t>
            </a:r>
            <a:r>
              <a:rPr lang="pt-PT" sz="2400">
                <a:solidFill>
                  <a:srgbClr val="FF0000"/>
                </a:solidFill>
                <a:latin typeface="Times New Roman" panose="02020603050405020304" pitchFamily="18" charset="0"/>
                <a:cs typeface="Times New Roman" panose="02020603050405020304" pitchFamily="18" charset="0"/>
              </a:rPr>
              <a:t>100 %. </a:t>
            </a:r>
            <a:r>
              <a:rPr lang="pt-PT" sz="2400">
                <a:latin typeface="Times New Roman" panose="02020603050405020304" pitchFamily="18" charset="0"/>
                <a:cs typeface="Times New Roman" panose="02020603050405020304" pitchFamily="18" charset="0"/>
              </a:rPr>
              <a:t>Thi tuyển vào lớp 10:  Phấn đấu </a:t>
            </a:r>
            <a:r>
              <a:rPr lang="pt-PT" sz="2400">
                <a:solidFill>
                  <a:srgbClr val="FF0000"/>
                </a:solidFill>
                <a:latin typeface="Times New Roman" panose="02020603050405020304" pitchFamily="18" charset="0"/>
                <a:cs typeface="Times New Roman" panose="02020603050405020304" pitchFamily="18" charset="0"/>
              </a:rPr>
              <a:t>85%  </a:t>
            </a:r>
            <a:r>
              <a:rPr lang="pt-PT" sz="2400">
                <a:latin typeface="Times New Roman" panose="02020603050405020304" pitchFamily="18" charset="0"/>
                <a:cs typeface="Times New Roman" panose="02020603050405020304" pitchFamily="18" charset="0"/>
              </a:rPr>
              <a:t>HS vào công lập trở lên.</a:t>
            </a:r>
            <a:endParaRPr lang="zh-CN" altLang="en-US" sz="2400" b="1" dirty="0">
              <a:solidFill>
                <a:srgbClr val="000000">
                  <a:lumMod val="75000"/>
                  <a:lumOff val="25000"/>
                </a:srgbClr>
              </a:solidFill>
            </a:endParaRPr>
          </a:p>
        </p:txBody>
      </p:sp>
      <p:sp>
        <p:nvSpPr>
          <p:cNvPr id="45" name="Freeform 5">
            <a:extLst>
              <a:ext uri="{FF2B5EF4-FFF2-40B4-BE49-F238E27FC236}">
                <a16:creationId xmlns:a16="http://schemas.microsoft.com/office/drawing/2014/main" xmlns="" id="{9807D594-ACBE-4DEB-991D-581736F8A7B8}"/>
              </a:ext>
            </a:extLst>
          </p:cNvPr>
          <p:cNvSpPr/>
          <p:nvPr/>
        </p:nvSpPr>
        <p:spPr bwMode="auto">
          <a:xfrm>
            <a:off x="7890038" y="3631478"/>
            <a:ext cx="395055" cy="266987"/>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a:solidFill>
            <a:srgbClr val="EA6896"/>
          </a:solidFill>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a:lnSpc>
                <a:spcPct val="120000"/>
              </a:lnSpc>
            </a:pPr>
            <a:endParaRPr lang="zh-CN" altLang="en-US" sz="2400">
              <a:latin typeface="Times New Roman" panose="02020603050405020304" pitchFamily="18" charset="0"/>
              <a:cs typeface="Times New Roman" panose="02020603050405020304" pitchFamily="18" charset="0"/>
            </a:endParaRPr>
          </a:p>
        </p:txBody>
      </p:sp>
      <p:sp>
        <p:nvSpPr>
          <p:cNvPr id="46" name="文本框 76">
            <a:extLst>
              <a:ext uri="{FF2B5EF4-FFF2-40B4-BE49-F238E27FC236}">
                <a16:creationId xmlns:a16="http://schemas.microsoft.com/office/drawing/2014/main" xmlns="" id="{0621B347-4128-4C3A-8FA5-30E54A09EC54}"/>
              </a:ext>
            </a:extLst>
          </p:cNvPr>
          <p:cNvSpPr txBox="1"/>
          <p:nvPr/>
        </p:nvSpPr>
        <p:spPr>
          <a:xfrm>
            <a:off x="7753584" y="4033767"/>
            <a:ext cx="4144089" cy="1360181"/>
          </a:xfrm>
          <a:prstGeom prst="rect">
            <a:avLst/>
          </a:prstGeom>
          <a:solidFill>
            <a:schemeClr val="bg1"/>
          </a:solidFill>
          <a:ln w="38100">
            <a:solidFill>
              <a:srgbClr val="DD5C8D"/>
            </a:solidFill>
          </a:ln>
          <a:effectLst>
            <a:outerShdw blurRad="50800" dist="38100" dir="5400000" algn="t" rotWithShape="0">
              <a:prstClr val="black">
                <a:alpha val="40000"/>
              </a:prstClr>
            </a:outerShdw>
          </a:effectLst>
        </p:spPr>
        <p:txBody>
          <a:bodyPr wrap="square" lIns="68580" tIns="34290" rIns="68580" bIns="34290" rtlCol="0">
            <a:spAutoFit/>
          </a:bodyPr>
          <a:lstStyle/>
          <a:p>
            <a:pPr algn="ctr">
              <a:lnSpc>
                <a:spcPct val="120000"/>
              </a:lnSpc>
            </a:pPr>
            <a:r>
              <a:rPr lang="pt-PT" sz="2400">
                <a:latin typeface="Times New Roman" panose="02020603050405020304" pitchFamily="18" charset="0"/>
                <a:cs typeface="Times New Roman" panose="02020603050405020304" pitchFamily="18" charset="0"/>
              </a:rPr>
              <a:t>Tập trung các giải pháp nâng cao </a:t>
            </a:r>
            <a:r>
              <a:rPr lang="pt-PT" sz="2400">
                <a:solidFill>
                  <a:srgbClr val="FF0000"/>
                </a:solidFill>
                <a:latin typeface="Times New Roman" panose="02020603050405020304" pitchFamily="18" charset="0"/>
                <a:cs typeface="Times New Roman" panose="02020603050405020304" pitchFamily="18" charset="0"/>
              </a:rPr>
              <a:t>chất lượng đại trà</a:t>
            </a:r>
            <a:r>
              <a:rPr lang="pt-PT" sz="2400">
                <a:latin typeface="Times New Roman" panose="02020603050405020304" pitchFamily="18" charset="0"/>
                <a:cs typeface="Times New Roman" panose="02020603050405020304" pitchFamily="18" charset="0"/>
              </a:rPr>
              <a:t>, đặc biệt chú ý các môn thi vào THPT.</a:t>
            </a:r>
            <a:endParaRPr lang="en-US" sz="2400">
              <a:latin typeface="Times New Roman" panose="02020603050405020304" pitchFamily="18" charset="0"/>
              <a:cs typeface="Times New Roman" panose="02020603050405020304" pitchFamily="18" charset="0"/>
            </a:endParaRPr>
          </a:p>
        </p:txBody>
      </p:sp>
      <p:pic>
        <p:nvPicPr>
          <p:cNvPr id="47" name="图片 19">
            <a:extLst>
              <a:ext uri="{FF2B5EF4-FFF2-40B4-BE49-F238E27FC236}">
                <a16:creationId xmlns:a16="http://schemas.microsoft.com/office/drawing/2014/main" xmlns="" id="{7C9C1744-2E36-4639-AA05-523EEC907B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14"/>
          <a:stretch>
            <a:fillRect/>
          </a:stretch>
        </p:blipFill>
        <p:spPr>
          <a:xfrm>
            <a:off x="4893898" y="2077603"/>
            <a:ext cx="2670520" cy="22445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755034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750"/>
                                        <p:tgtEl>
                                          <p:spTgt spid="47"/>
                                        </p:tgtEl>
                                      </p:cBhvr>
                                    </p:animEffect>
                                  </p:childTnLst>
                                </p:cTn>
                              </p:par>
                            </p:childTnLst>
                          </p:cTn>
                        </p:par>
                        <p:par>
                          <p:cTn id="8" fill="hold">
                            <p:stCondLst>
                              <p:cond delay="750"/>
                            </p:stCondLst>
                            <p:childTnLst>
                              <p:par>
                                <p:cTn id="9" presetID="23" presetClass="entr" presetSubtype="28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4/3*#ppt_w"/>
                                          </p:val>
                                        </p:tav>
                                        <p:tav tm="100000">
                                          <p:val>
                                            <p:strVal val="#ppt_w"/>
                                          </p:val>
                                        </p:tav>
                                      </p:tavLst>
                                    </p:anim>
                                    <p:anim calcmode="lin" valueType="num">
                                      <p:cBhvr>
                                        <p:cTn id="12" dur="500" fill="hold"/>
                                        <p:tgtEl>
                                          <p:spTgt spid="3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strVal val="4/3*#ppt_w"/>
                                          </p:val>
                                        </p:tav>
                                        <p:tav tm="100000">
                                          <p:val>
                                            <p:strVal val="#ppt_w"/>
                                          </p:val>
                                        </p:tav>
                                      </p:tavLst>
                                    </p:anim>
                                    <p:anim calcmode="lin" valueType="num">
                                      <p:cBhvr>
                                        <p:cTn id="16" dur="500" fill="hold"/>
                                        <p:tgtEl>
                                          <p:spTgt spid="4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strVal val="4/3*#ppt_w"/>
                                          </p:val>
                                        </p:tav>
                                        <p:tav tm="100000">
                                          <p:val>
                                            <p:strVal val="#ppt_w"/>
                                          </p:val>
                                        </p:tav>
                                      </p:tavLst>
                                    </p:anim>
                                    <p:anim calcmode="lin" valueType="num">
                                      <p:cBhvr>
                                        <p:cTn id="20" dur="500" fill="hold"/>
                                        <p:tgtEl>
                                          <p:spTgt spid="4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strVal val="4/3*#ppt_w"/>
                                          </p:val>
                                        </p:tav>
                                        <p:tav tm="100000">
                                          <p:val>
                                            <p:strVal val="#ppt_w"/>
                                          </p:val>
                                        </p:tav>
                                      </p:tavLst>
                                    </p:anim>
                                    <p:anim calcmode="lin" valueType="num">
                                      <p:cBhvr>
                                        <p:cTn id="24" dur="500" fill="hold"/>
                                        <p:tgtEl>
                                          <p:spTgt spid="45"/>
                                        </p:tgtEl>
                                        <p:attrNameLst>
                                          <p:attrName>ppt_h</p:attrName>
                                        </p:attrNameLst>
                                      </p:cBhvr>
                                      <p:tavLst>
                                        <p:tav tm="0">
                                          <p:val>
                                            <p:strVal val="4/3*#ppt_h"/>
                                          </p:val>
                                        </p:tav>
                                        <p:tav tm="100000">
                                          <p:val>
                                            <p:strVal val="#ppt_h"/>
                                          </p:val>
                                        </p:tav>
                                      </p:tavLst>
                                    </p:anim>
                                  </p:childTnLst>
                                </p:cTn>
                              </p:par>
                            </p:childTnLst>
                          </p:cTn>
                        </p:par>
                        <p:par>
                          <p:cTn id="25" fill="hold">
                            <p:stCondLst>
                              <p:cond delay="125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750"/>
                                        <p:tgtEl>
                                          <p:spTgt spid="40"/>
                                        </p:tgtEl>
                                      </p:cBhvr>
                                    </p:animEffect>
                                    <p:anim calcmode="lin" valueType="num">
                                      <p:cBhvr>
                                        <p:cTn id="29" dur="750" fill="hold"/>
                                        <p:tgtEl>
                                          <p:spTgt spid="40"/>
                                        </p:tgtEl>
                                        <p:attrNameLst>
                                          <p:attrName>ppt_x</p:attrName>
                                        </p:attrNameLst>
                                      </p:cBhvr>
                                      <p:tavLst>
                                        <p:tav tm="0">
                                          <p:val>
                                            <p:strVal val="#ppt_x"/>
                                          </p:val>
                                        </p:tav>
                                        <p:tav tm="100000">
                                          <p:val>
                                            <p:strVal val="#ppt_x"/>
                                          </p:val>
                                        </p:tav>
                                      </p:tavLst>
                                    </p:anim>
                                    <p:anim calcmode="lin" valueType="num">
                                      <p:cBhvr>
                                        <p:cTn id="30" dur="750" fill="hold"/>
                                        <p:tgtEl>
                                          <p:spTgt spid="4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750"/>
                                        <p:tgtEl>
                                          <p:spTgt spid="44"/>
                                        </p:tgtEl>
                                      </p:cBhvr>
                                    </p:animEffect>
                                    <p:anim calcmode="lin" valueType="num">
                                      <p:cBhvr>
                                        <p:cTn id="35" dur="750" fill="hold"/>
                                        <p:tgtEl>
                                          <p:spTgt spid="44"/>
                                        </p:tgtEl>
                                        <p:attrNameLst>
                                          <p:attrName>ppt_x</p:attrName>
                                        </p:attrNameLst>
                                      </p:cBhvr>
                                      <p:tavLst>
                                        <p:tav tm="0">
                                          <p:val>
                                            <p:strVal val="#ppt_x"/>
                                          </p:val>
                                        </p:tav>
                                        <p:tav tm="100000">
                                          <p:val>
                                            <p:strVal val="#ppt_x"/>
                                          </p:val>
                                        </p:tav>
                                      </p:tavLst>
                                    </p:anim>
                                    <p:anim calcmode="lin" valueType="num">
                                      <p:cBhvr>
                                        <p:cTn id="36" dur="750" fill="hold"/>
                                        <p:tgtEl>
                                          <p:spTgt spid="44"/>
                                        </p:tgtEl>
                                        <p:attrNameLst>
                                          <p:attrName>ppt_y</p:attrName>
                                        </p:attrNameLst>
                                      </p:cBhvr>
                                      <p:tavLst>
                                        <p:tav tm="0">
                                          <p:val>
                                            <p:strVal val="#ppt_y+.1"/>
                                          </p:val>
                                        </p:tav>
                                        <p:tav tm="100000">
                                          <p:val>
                                            <p:strVal val="#ppt_y"/>
                                          </p:val>
                                        </p:tav>
                                      </p:tavLst>
                                    </p:anim>
                                  </p:childTnLst>
                                </p:cTn>
                              </p:par>
                            </p:childTnLst>
                          </p:cTn>
                        </p:par>
                        <p:par>
                          <p:cTn id="37" fill="hold">
                            <p:stCondLst>
                              <p:cond delay="2750"/>
                            </p:stCondLst>
                            <p:childTnLst>
                              <p:par>
                                <p:cTn id="38" presetID="42"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750"/>
                                        <p:tgtEl>
                                          <p:spTgt spid="42"/>
                                        </p:tgtEl>
                                      </p:cBhvr>
                                    </p:animEffect>
                                    <p:anim calcmode="lin" valueType="num">
                                      <p:cBhvr>
                                        <p:cTn id="41" dur="750" fill="hold"/>
                                        <p:tgtEl>
                                          <p:spTgt spid="42"/>
                                        </p:tgtEl>
                                        <p:attrNameLst>
                                          <p:attrName>ppt_x</p:attrName>
                                        </p:attrNameLst>
                                      </p:cBhvr>
                                      <p:tavLst>
                                        <p:tav tm="0">
                                          <p:val>
                                            <p:strVal val="#ppt_x"/>
                                          </p:val>
                                        </p:tav>
                                        <p:tav tm="100000">
                                          <p:val>
                                            <p:strVal val="#ppt_x"/>
                                          </p:val>
                                        </p:tav>
                                      </p:tavLst>
                                    </p:anim>
                                    <p:anim calcmode="lin" valueType="num">
                                      <p:cBhvr>
                                        <p:cTn id="42" dur="750" fill="hold"/>
                                        <p:tgtEl>
                                          <p:spTgt spid="42"/>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750"/>
                                        <p:tgtEl>
                                          <p:spTgt spid="46"/>
                                        </p:tgtEl>
                                      </p:cBhvr>
                                    </p:animEffect>
                                    <p:anim calcmode="lin" valueType="num">
                                      <p:cBhvr>
                                        <p:cTn id="47" dur="750" fill="hold"/>
                                        <p:tgtEl>
                                          <p:spTgt spid="46"/>
                                        </p:tgtEl>
                                        <p:attrNameLst>
                                          <p:attrName>ppt_x</p:attrName>
                                        </p:attrNameLst>
                                      </p:cBhvr>
                                      <p:tavLst>
                                        <p:tav tm="0">
                                          <p:val>
                                            <p:strVal val="#ppt_x"/>
                                          </p:val>
                                        </p:tav>
                                        <p:tav tm="100000">
                                          <p:val>
                                            <p:strVal val="#ppt_x"/>
                                          </p:val>
                                        </p:tav>
                                      </p:tavLst>
                                    </p:anim>
                                    <p:anim calcmode="lin" valueType="num">
                                      <p:cBhvr>
                                        <p:cTn id="48" dur="75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48919" y="2528859"/>
            <a:ext cx="3123104" cy="3063672"/>
            <a:chOff x="1311264" y="1939967"/>
            <a:chExt cx="2342633" cy="2297754"/>
          </a:xfrm>
        </p:grpSpPr>
        <p:sp>
          <p:nvSpPr>
            <p:cNvPr id="4" name="椭圆 3"/>
            <p:cNvSpPr/>
            <p:nvPr/>
          </p:nvSpPr>
          <p:spPr>
            <a:xfrm>
              <a:off x="1311264" y="2189999"/>
              <a:ext cx="2072913" cy="2047722"/>
            </a:xfrm>
            <a:prstGeom prst="ellipse">
              <a:avLst/>
            </a:prstGeom>
            <a:solidFill>
              <a:schemeClr val="accent3"/>
            </a:solidFill>
            <a:ln w="57150" cap="flat" cmpd="sng" algn="ctr">
              <a:solidFill>
                <a:schemeClr val="accent1"/>
              </a:solidFill>
              <a:prstDash val="sysDot"/>
              <a:miter lim="800000"/>
            </a:ln>
            <a:effectLst/>
          </p:spPr>
          <p:txBody>
            <a:bodyPr anchor="ctr"/>
            <a:lstStyle/>
            <a:p>
              <a:pPr>
                <a:defRPr/>
              </a:pPr>
              <a:endParaRPr lang="zh-CN" altLang="en-US" sz="2700" kern="0" dirty="0">
                <a:solidFill>
                  <a:prstClr val="white"/>
                </a:solidFill>
                <a:latin typeface="Arial" panose="020B0604020202020204" pitchFamily="34" charset="0"/>
                <a:cs typeface="+mn-ea"/>
              </a:endParaRPr>
            </a:p>
          </p:txBody>
        </p:sp>
        <p:sp>
          <p:nvSpPr>
            <p:cNvPr id="5" name="椭圆 4"/>
            <p:cNvSpPr/>
            <p:nvPr/>
          </p:nvSpPr>
          <p:spPr>
            <a:xfrm>
              <a:off x="2938957" y="2294381"/>
              <a:ext cx="565457" cy="559883"/>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6" name="图片 29"/>
            <p:cNvPicPr>
              <a:picLocks noChangeAspect="1"/>
            </p:cNvPicPr>
            <p:nvPr/>
          </p:nvPicPr>
          <p:blipFill>
            <a:blip r:embed="rId3" cstate="print">
              <a:extLst>
                <a:ext uri="{28A0092B-C50C-407E-A947-70E740481C1C}">
                  <a14:useLocalDpi xmlns:a14="http://schemas.microsoft.com/office/drawing/2010/main" val="0"/>
                </a:ext>
              </a:extLst>
            </a:blip>
            <a:srcRect t="5220"/>
            <a:stretch>
              <a:fillRect/>
            </a:stretch>
          </p:blipFill>
          <p:spPr bwMode="auto">
            <a:xfrm>
              <a:off x="3028339" y="2423334"/>
              <a:ext cx="381785" cy="3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2310155" y="1939967"/>
              <a:ext cx="548405" cy="543035"/>
            </a:xfrm>
            <a:prstGeom prst="ellipse">
              <a:avLst/>
            </a:prstGeom>
            <a:solidFill>
              <a:schemeClr val="tx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8" name="图片 32"/>
            <p:cNvPicPr>
              <a:picLocks noChangeAspect="1"/>
            </p:cNvPicPr>
            <p:nvPr/>
          </p:nvPicPr>
          <p:blipFill>
            <a:blip r:embed="rId4" cstate="print">
              <a:extLst>
                <a:ext uri="{28A0092B-C50C-407E-A947-70E740481C1C}">
                  <a14:useLocalDpi xmlns:a14="http://schemas.microsoft.com/office/drawing/2010/main" val="0"/>
                </a:ext>
              </a:extLst>
            </a:blip>
            <a:srcRect l="23180" t="13547" r="24422" b="28755"/>
            <a:stretch>
              <a:fillRect/>
            </a:stretch>
          </p:blipFill>
          <p:spPr bwMode="auto">
            <a:xfrm>
              <a:off x="2466935" y="2083825"/>
              <a:ext cx="234843" cy="25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p:cNvSpPr/>
            <p:nvPr/>
          </p:nvSpPr>
          <p:spPr>
            <a:xfrm>
              <a:off x="3105492" y="2996053"/>
              <a:ext cx="548405" cy="541739"/>
            </a:xfrm>
            <a:prstGeom prst="ellipse">
              <a:avLst/>
            </a:prstGeom>
            <a:solidFill>
              <a:schemeClr val="accent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0" name="任意多边形 9"/>
            <p:cNvSpPr/>
            <p:nvPr/>
          </p:nvSpPr>
          <p:spPr>
            <a:xfrm>
              <a:off x="3171130" y="3127020"/>
              <a:ext cx="321431" cy="243653"/>
            </a:xfrm>
            <a:custGeom>
              <a:avLst/>
              <a:gdLst>
                <a:gd name="connsiteX0" fmla="*/ 332089 w 388650"/>
                <a:gd name="connsiteY0" fmla="*/ 43940 h 298935"/>
                <a:gd name="connsiteX1" fmla="*/ 354779 w 388650"/>
                <a:gd name="connsiteY1" fmla="*/ 43940 h 298935"/>
                <a:gd name="connsiteX2" fmla="*/ 388650 w 388650"/>
                <a:gd name="connsiteY2" fmla="*/ 77811 h 298935"/>
                <a:gd name="connsiteX3" fmla="*/ 388650 w 388650"/>
                <a:gd name="connsiteY3" fmla="*/ 162486 h 298935"/>
                <a:gd name="connsiteX4" fmla="*/ 388650 w 388650"/>
                <a:gd name="connsiteY4" fmla="*/ 213291 h 298935"/>
                <a:gd name="connsiteX5" fmla="*/ 354779 w 388650"/>
                <a:gd name="connsiteY5" fmla="*/ 247162 h 298935"/>
                <a:gd name="connsiteX6" fmla="*/ 328319 w 388650"/>
                <a:gd name="connsiteY6" fmla="*/ 247162 h 298935"/>
                <a:gd name="connsiteX7" fmla="*/ 262816 w 388650"/>
                <a:gd name="connsiteY7" fmla="*/ 298935 h 298935"/>
                <a:gd name="connsiteX8" fmla="*/ 237822 w 388650"/>
                <a:gd name="connsiteY8" fmla="*/ 247162 h 298935"/>
                <a:gd name="connsiteX9" fmla="*/ 60533 w 388650"/>
                <a:gd name="connsiteY9" fmla="*/ 247162 h 298935"/>
                <a:gd name="connsiteX10" fmla="*/ 26662 w 388650"/>
                <a:gd name="connsiteY10" fmla="*/ 213291 h 298935"/>
                <a:gd name="connsiteX11" fmla="*/ 26662 w 388650"/>
                <a:gd name="connsiteY11" fmla="*/ 188693 h 298935"/>
                <a:gd name="connsiteX12" fmla="*/ 27227 w 388650"/>
                <a:gd name="connsiteY12" fmla="*/ 188927 h 298935"/>
                <a:gd name="connsiteX13" fmla="*/ 300065 w 388650"/>
                <a:gd name="connsiteY13" fmla="*/ 188927 h 298935"/>
                <a:gd name="connsiteX14" fmla="*/ 332089 w 388650"/>
                <a:gd name="connsiteY14" fmla="*/ 156903 h 298935"/>
                <a:gd name="connsiteX15" fmla="*/ 28100 w 388650"/>
                <a:gd name="connsiteY15" fmla="*/ 0 h 298935"/>
                <a:gd name="connsiteX16" fmla="*/ 290988 w 388650"/>
                <a:gd name="connsiteY16" fmla="*/ 0 h 298935"/>
                <a:gd name="connsiteX17" fmla="*/ 319088 w 388650"/>
                <a:gd name="connsiteY17" fmla="*/ 28100 h 298935"/>
                <a:gd name="connsiteX18" fmla="*/ 319088 w 388650"/>
                <a:gd name="connsiteY18" fmla="*/ 140499 h 298935"/>
                <a:gd name="connsiteX19" fmla="*/ 290988 w 388650"/>
                <a:gd name="connsiteY19" fmla="*/ 168599 h 298935"/>
                <a:gd name="connsiteX20" fmla="*/ 28100 w 388650"/>
                <a:gd name="connsiteY20" fmla="*/ 168599 h 298935"/>
                <a:gd name="connsiteX21" fmla="*/ 0 w 388650"/>
                <a:gd name="connsiteY21" fmla="*/ 140499 h 298935"/>
                <a:gd name="connsiteX22" fmla="*/ 0 w 388650"/>
                <a:gd name="connsiteY22" fmla="*/ 28100 h 298935"/>
                <a:gd name="connsiteX23" fmla="*/ 28100 w 388650"/>
                <a:gd name="connsiteY23" fmla="*/ 0 h 29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8650" h="298935">
                  <a:moveTo>
                    <a:pt x="332089" y="43940"/>
                  </a:moveTo>
                  <a:lnTo>
                    <a:pt x="354779" y="43940"/>
                  </a:lnTo>
                  <a:cubicBezTo>
                    <a:pt x="373485" y="43940"/>
                    <a:pt x="388650" y="59105"/>
                    <a:pt x="388650" y="77811"/>
                  </a:cubicBezTo>
                  <a:lnTo>
                    <a:pt x="388650" y="162486"/>
                  </a:lnTo>
                  <a:lnTo>
                    <a:pt x="388650" y="213291"/>
                  </a:lnTo>
                  <a:cubicBezTo>
                    <a:pt x="388650" y="231997"/>
                    <a:pt x="373485" y="247162"/>
                    <a:pt x="354779" y="247162"/>
                  </a:cubicBezTo>
                  <a:lnTo>
                    <a:pt x="328319" y="247162"/>
                  </a:lnTo>
                  <a:lnTo>
                    <a:pt x="262816" y="298935"/>
                  </a:lnTo>
                  <a:lnTo>
                    <a:pt x="237822" y="247162"/>
                  </a:lnTo>
                  <a:lnTo>
                    <a:pt x="60533" y="247162"/>
                  </a:lnTo>
                  <a:cubicBezTo>
                    <a:pt x="41827" y="247162"/>
                    <a:pt x="26662" y="231997"/>
                    <a:pt x="26662" y="213291"/>
                  </a:cubicBezTo>
                  <a:lnTo>
                    <a:pt x="26662" y="188693"/>
                  </a:lnTo>
                  <a:lnTo>
                    <a:pt x="27227" y="188927"/>
                  </a:lnTo>
                  <a:lnTo>
                    <a:pt x="300065" y="188927"/>
                  </a:lnTo>
                  <a:cubicBezTo>
                    <a:pt x="317751" y="188927"/>
                    <a:pt x="332089" y="174589"/>
                    <a:pt x="332089" y="156903"/>
                  </a:cubicBezTo>
                  <a:close/>
                  <a:moveTo>
                    <a:pt x="28100" y="0"/>
                  </a:moveTo>
                  <a:lnTo>
                    <a:pt x="290988" y="0"/>
                  </a:lnTo>
                  <a:cubicBezTo>
                    <a:pt x="306507" y="0"/>
                    <a:pt x="319088" y="12581"/>
                    <a:pt x="319088" y="28100"/>
                  </a:cubicBezTo>
                  <a:lnTo>
                    <a:pt x="319088" y="140499"/>
                  </a:lnTo>
                  <a:cubicBezTo>
                    <a:pt x="319088" y="156018"/>
                    <a:pt x="306507" y="168599"/>
                    <a:pt x="290988" y="168599"/>
                  </a:cubicBezTo>
                  <a:lnTo>
                    <a:pt x="28100" y="168599"/>
                  </a:lnTo>
                  <a:cubicBezTo>
                    <a:pt x="12581" y="168599"/>
                    <a:pt x="0" y="156018"/>
                    <a:pt x="0" y="140499"/>
                  </a:cubicBezTo>
                  <a:lnTo>
                    <a:pt x="0" y="28100"/>
                  </a:lnTo>
                  <a:cubicBezTo>
                    <a:pt x="0" y="12581"/>
                    <a:pt x="12581" y="0"/>
                    <a:pt x="28100" y="0"/>
                  </a:cubicBez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1" name="椭圆 10"/>
            <p:cNvSpPr/>
            <p:nvPr/>
          </p:nvSpPr>
          <p:spPr>
            <a:xfrm>
              <a:off x="2879935" y="3715393"/>
              <a:ext cx="447382" cy="443241"/>
            </a:xfrm>
            <a:prstGeom prst="ellipse">
              <a:avLst/>
            </a:prstGeom>
            <a:solidFill>
              <a:schemeClr val="accent4"/>
            </a:solidFill>
            <a:ln w="12700" cap="flat" cmpd="sng" algn="ctr">
              <a:noFill/>
              <a:prstDash val="solid"/>
              <a:miter lim="800000"/>
            </a:ln>
            <a:effectLst/>
          </p:spPr>
          <p:txBody>
            <a:bodyPr anchor="ctr"/>
            <a:lstStyle/>
            <a:p>
              <a:pPr algn="ctr">
                <a:defRPr/>
              </a:pPr>
              <a:endParaRPr lang="zh-CN" altLang="en-US" kern="0" dirty="0">
                <a:solidFill>
                  <a:prstClr val="white"/>
                </a:solidFill>
                <a:latin typeface="Calibri" panose="020F0502020204030204"/>
                <a:cs typeface="+mn-ea"/>
              </a:endParaRPr>
            </a:p>
          </p:txBody>
        </p:sp>
        <p:sp>
          <p:nvSpPr>
            <p:cNvPr id="12" name="任意多边形 11"/>
            <p:cNvSpPr/>
            <p:nvPr/>
          </p:nvSpPr>
          <p:spPr>
            <a:xfrm rot="10800000" flipH="1">
              <a:off x="2951599" y="3822545"/>
              <a:ext cx="284699" cy="209956"/>
            </a:xfrm>
            <a:custGeom>
              <a:avLst/>
              <a:gdLst>
                <a:gd name="connsiteX0" fmla="*/ 441259 w 1065398"/>
                <a:gd name="connsiteY0" fmla="*/ 795512 h 795512"/>
                <a:gd name="connsiteX1" fmla="*/ 624139 w 1065398"/>
                <a:gd name="connsiteY1" fmla="*/ 795512 h 795512"/>
                <a:gd name="connsiteX2" fmla="*/ 624139 w 1065398"/>
                <a:gd name="connsiteY2" fmla="*/ 611235 h 795512"/>
                <a:gd name="connsiteX3" fmla="*/ 975398 w 1065398"/>
                <a:gd name="connsiteY3" fmla="*/ 611235 h 795512"/>
                <a:gd name="connsiteX4" fmla="*/ 1065398 w 1065398"/>
                <a:gd name="connsiteY4" fmla="*/ 521235 h 795512"/>
                <a:gd name="connsiteX5" fmla="*/ 975398 w 1065398"/>
                <a:gd name="connsiteY5" fmla="*/ 431235 h 795512"/>
                <a:gd name="connsiteX6" fmla="*/ 624139 w 1065398"/>
                <a:gd name="connsiteY6" fmla="*/ 431235 h 795512"/>
                <a:gd name="connsiteX7" fmla="*/ 624139 w 1065398"/>
                <a:gd name="connsiteY7" fmla="*/ 0 h 795512"/>
                <a:gd name="connsiteX8" fmla="*/ 441259 w 1065398"/>
                <a:gd name="connsiteY8" fmla="*/ 0 h 795512"/>
                <a:gd name="connsiteX9" fmla="*/ 441259 w 1065398"/>
                <a:gd name="connsiteY9" fmla="*/ 217756 h 795512"/>
                <a:gd name="connsiteX10" fmla="*/ 90000 w 1065398"/>
                <a:gd name="connsiteY10" fmla="*/ 217756 h 795512"/>
                <a:gd name="connsiteX11" fmla="*/ 0 w 1065398"/>
                <a:gd name="connsiteY11" fmla="*/ 307756 h 795512"/>
                <a:gd name="connsiteX12" fmla="*/ 90000 w 1065398"/>
                <a:gd name="connsiteY12" fmla="*/ 397756 h 795512"/>
                <a:gd name="connsiteX13" fmla="*/ 441259 w 1065398"/>
                <a:gd name="connsiteY13" fmla="*/ 397756 h 7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398" h="795512">
                  <a:moveTo>
                    <a:pt x="441259" y="795512"/>
                  </a:moveTo>
                  <a:lnTo>
                    <a:pt x="624139" y="795512"/>
                  </a:lnTo>
                  <a:lnTo>
                    <a:pt x="624139" y="611235"/>
                  </a:lnTo>
                  <a:lnTo>
                    <a:pt x="975398" y="611235"/>
                  </a:lnTo>
                  <a:lnTo>
                    <a:pt x="1065398" y="521235"/>
                  </a:lnTo>
                  <a:lnTo>
                    <a:pt x="975398" y="431235"/>
                  </a:lnTo>
                  <a:lnTo>
                    <a:pt x="624139" y="431235"/>
                  </a:lnTo>
                  <a:lnTo>
                    <a:pt x="624139" y="0"/>
                  </a:lnTo>
                  <a:lnTo>
                    <a:pt x="441259" y="0"/>
                  </a:lnTo>
                  <a:lnTo>
                    <a:pt x="441259" y="217756"/>
                  </a:lnTo>
                  <a:lnTo>
                    <a:pt x="90000" y="217756"/>
                  </a:lnTo>
                  <a:lnTo>
                    <a:pt x="0" y="307756"/>
                  </a:lnTo>
                  <a:lnTo>
                    <a:pt x="90000" y="397756"/>
                  </a:lnTo>
                  <a:lnTo>
                    <a:pt x="441259" y="397756"/>
                  </a:ln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7" name="矩形 16"/>
            <p:cNvSpPr/>
            <p:nvPr/>
          </p:nvSpPr>
          <p:spPr>
            <a:xfrm>
              <a:off x="1827385" y="2852617"/>
              <a:ext cx="994632" cy="807914"/>
            </a:xfrm>
            <a:prstGeom prst="rect">
              <a:avLst/>
            </a:prstGeom>
          </p:spPr>
          <p:txBody>
            <a:bodyPr wrap="none">
              <a:spAutoFit/>
            </a:bodyPr>
            <a:lstStyle/>
            <a:p>
              <a:pPr>
                <a:defRPr/>
              </a:pPr>
              <a:r>
                <a:rPr lang="en-US" altLang="zh-CN" sz="3200" kern="0" dirty="0">
                  <a:solidFill>
                    <a:prstClr val="white"/>
                  </a:solidFill>
                  <a:latin typeface="Arial" panose="020B0604020202020204" pitchFamily="34" charset="0"/>
                  <a:cs typeface="+mn-ea"/>
                </a:rPr>
                <a:t>TEXT</a:t>
              </a:r>
            </a:p>
            <a:p>
              <a:pPr>
                <a:defRPr/>
              </a:pPr>
              <a:r>
                <a:rPr lang="en-US" altLang="zh-CN" sz="3200" kern="0" dirty="0">
                  <a:solidFill>
                    <a:prstClr val="white"/>
                  </a:solidFill>
                  <a:latin typeface="Arial" panose="020B0604020202020204" pitchFamily="34" charset="0"/>
                  <a:cs typeface="+mn-ea"/>
                </a:rPr>
                <a:t>HERE</a:t>
              </a:r>
              <a:endParaRPr lang="zh-CN" altLang="en-US" sz="3200" kern="0" dirty="0">
                <a:solidFill>
                  <a:prstClr val="white"/>
                </a:solidFill>
                <a:latin typeface="Arial" panose="020B0604020202020204" pitchFamily="34" charset="0"/>
                <a:cs typeface="+mn-ea"/>
              </a:endParaRPr>
            </a:p>
          </p:txBody>
        </p:sp>
      </p:grpSp>
      <p:sp>
        <p:nvSpPr>
          <p:cNvPr id="15" name="TextBox 14"/>
          <p:cNvSpPr txBox="1"/>
          <p:nvPr/>
        </p:nvSpPr>
        <p:spPr>
          <a:xfrm>
            <a:off x="5712009" y="2862236"/>
            <a:ext cx="5208528" cy="3447085"/>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16" name="TextBox 15"/>
          <p:cNvSpPr txBox="1"/>
          <p:nvPr/>
        </p:nvSpPr>
        <p:spPr>
          <a:xfrm>
            <a:off x="5692705" y="2282638"/>
            <a:ext cx="2334851" cy="400097"/>
          </a:xfrm>
          <a:prstGeom prst="rect">
            <a:avLst/>
          </a:prstGeom>
          <a:solidFill>
            <a:schemeClr val="accent4"/>
          </a:solidFill>
        </p:spPr>
        <p:txBody>
          <a:bodyPr wrap="square" lIns="121908" tIns="60954" rIns="121908" bIns="60954" rtlCol="0">
            <a:spAutoFit/>
          </a:bodyPr>
          <a:lstStyle/>
          <a:p>
            <a:r>
              <a:rPr lang="en-US" altLang="zh-CN" b="1" dirty="0">
                <a:solidFill>
                  <a:schemeClr val="bg1"/>
                </a:solidFill>
                <a:cs typeface="+mn-ea"/>
              </a:rPr>
              <a:t>TEXT  HERE</a:t>
            </a:r>
            <a:endParaRPr lang="zh-CN" altLang="en-US" b="1" dirty="0">
              <a:solidFill>
                <a:schemeClr val="bg1"/>
              </a:solidFill>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582407564"/>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604912" y="1988842"/>
            <a:ext cx="4808290" cy="3485439"/>
            <a:chOff x="2703440" y="1491630"/>
            <a:chExt cx="3606687" cy="2614079"/>
          </a:xfrm>
        </p:grpSpPr>
        <p:sp>
          <p:nvSpPr>
            <p:cNvPr id="2" name="椭圆 1"/>
            <p:cNvSpPr/>
            <p:nvPr/>
          </p:nvSpPr>
          <p:spPr>
            <a:xfrm>
              <a:off x="3762648" y="1535177"/>
              <a:ext cx="1481867" cy="1718812"/>
            </a:xfrm>
            <a:custGeom>
              <a:avLst/>
              <a:gdLst/>
              <a:ahLst/>
              <a:cxnLst/>
              <a:rect l="l" t="t" r="r" b="b"/>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noFill/>
            <a:ln w="203200" cap="flat" cmpd="sng" algn="ctr">
              <a:solidFill>
                <a:schemeClr val="accent1"/>
              </a:solidFill>
              <a:prstDash val="solid"/>
            </a:ln>
            <a:effectLst/>
          </p:spPr>
          <p:txBody>
            <a:bodyPr anchor="ctr"/>
            <a:lstStyle/>
            <a:p>
              <a:pPr algn="ctr">
                <a:defRPr/>
              </a:pPr>
              <a:r>
                <a:rPr lang="en-US" altLang="zh-CN" sz="4300" kern="0" dirty="0">
                  <a:solidFill>
                    <a:schemeClr val="tx1">
                      <a:lumMod val="50000"/>
                      <a:lumOff val="50000"/>
                    </a:schemeClr>
                  </a:solidFill>
                  <a:latin typeface="+mn-ea"/>
                  <a:cs typeface="+mn-ea"/>
                </a:rPr>
                <a:t>TITLE</a:t>
              </a:r>
              <a:endParaRPr lang="en-US" sz="4300" kern="0" dirty="0">
                <a:solidFill>
                  <a:schemeClr val="tx1">
                    <a:lumMod val="50000"/>
                    <a:lumOff val="50000"/>
                  </a:schemeClr>
                </a:solidFill>
                <a:latin typeface="+mn-ea"/>
                <a:cs typeface="+mn-ea"/>
              </a:endParaRPr>
            </a:p>
          </p:txBody>
        </p:sp>
        <p:sp>
          <p:nvSpPr>
            <p:cNvPr id="3" name="圆角矩形 2"/>
            <p:cNvSpPr/>
            <p:nvPr/>
          </p:nvSpPr>
          <p:spPr>
            <a:xfrm>
              <a:off x="4163533" y="3375662"/>
              <a:ext cx="692904" cy="143448"/>
            </a:xfrm>
            <a:prstGeom prst="roundRect">
              <a:avLst>
                <a:gd name="adj" fmla="val 50000"/>
              </a:avLst>
            </a:prstGeom>
            <a:solidFill>
              <a:sysClr val="window" lastClr="FFFFFF">
                <a:lumMod val="75000"/>
              </a:sysClr>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a:cs typeface="+mn-ea"/>
              </a:endParaRPr>
            </a:p>
          </p:txBody>
        </p:sp>
        <p:sp>
          <p:nvSpPr>
            <p:cNvPr id="4" name="圆角矩形 3"/>
            <p:cNvSpPr/>
            <p:nvPr/>
          </p:nvSpPr>
          <p:spPr>
            <a:xfrm>
              <a:off x="4223730" y="3581869"/>
              <a:ext cx="572511" cy="144728"/>
            </a:xfrm>
            <a:prstGeom prst="roundRect">
              <a:avLst>
                <a:gd name="adj" fmla="val 50000"/>
              </a:avLst>
            </a:prstGeom>
            <a:solidFill>
              <a:schemeClr val="accent2"/>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a:cs typeface="+mn-ea"/>
              </a:endParaRPr>
            </a:p>
          </p:txBody>
        </p:sp>
        <p:sp>
          <p:nvSpPr>
            <p:cNvPr id="5" name="圆角矩形 4"/>
            <p:cNvSpPr/>
            <p:nvPr/>
          </p:nvSpPr>
          <p:spPr>
            <a:xfrm>
              <a:off x="4163533" y="3789356"/>
              <a:ext cx="692904" cy="143448"/>
            </a:xfrm>
            <a:prstGeom prst="roundRect">
              <a:avLst>
                <a:gd name="adj" fmla="val 50000"/>
              </a:avLst>
            </a:prstGeom>
            <a:solidFill>
              <a:sysClr val="window" lastClr="FFFFFF">
                <a:lumMod val="75000"/>
              </a:sysClr>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a:cs typeface="+mn-ea"/>
              </a:endParaRPr>
            </a:p>
          </p:txBody>
        </p:sp>
        <p:sp>
          <p:nvSpPr>
            <p:cNvPr id="6" name="圆角矩形 5"/>
            <p:cNvSpPr/>
            <p:nvPr/>
          </p:nvSpPr>
          <p:spPr>
            <a:xfrm>
              <a:off x="4291612" y="3996843"/>
              <a:ext cx="436747" cy="108866"/>
            </a:xfrm>
            <a:prstGeom prst="roundRect">
              <a:avLst>
                <a:gd name="adj" fmla="val 50000"/>
              </a:avLst>
            </a:prstGeom>
            <a:solidFill>
              <a:schemeClr val="accent3"/>
            </a:solidFill>
            <a:ln w="25400" cap="flat" cmpd="sng" algn="ctr">
              <a:noFill/>
              <a:prstDash val="solid"/>
            </a:ln>
            <a:effectLst/>
          </p:spPr>
          <p:txBody>
            <a:bodyPr anchor="ctr"/>
            <a:lstStyle/>
            <a:p>
              <a:pPr algn="ctr">
                <a:defRPr/>
              </a:pPr>
              <a:endParaRPr lang="en-US" kern="0">
                <a:solidFill>
                  <a:schemeClr val="tx1">
                    <a:lumMod val="50000"/>
                    <a:lumOff val="50000"/>
                  </a:schemeClr>
                </a:solidFill>
                <a:latin typeface="Calibri"/>
                <a:cs typeface="+mn-ea"/>
              </a:endParaRPr>
            </a:p>
          </p:txBody>
        </p:sp>
        <p:sp>
          <p:nvSpPr>
            <p:cNvPr id="7" name="椭圆 32"/>
            <p:cNvSpPr>
              <a:spLocks noChangeArrowheads="1"/>
            </p:cNvSpPr>
            <p:nvPr/>
          </p:nvSpPr>
          <p:spPr bwMode="auto">
            <a:xfrm>
              <a:off x="2703440" y="1491630"/>
              <a:ext cx="391920" cy="391920"/>
            </a:xfrm>
            <a:prstGeom prst="ellipse">
              <a:avLst/>
            </a:prstGeom>
            <a:solidFill>
              <a:srgbClr val="FFFFFF"/>
            </a:solidFill>
            <a:ln w="57150" algn="ctr">
              <a:solidFill>
                <a:srgbClr val="BFBFBF"/>
              </a:solidFill>
              <a:round/>
              <a:headEnd/>
              <a:tailEnd/>
            </a:ln>
          </p:spPr>
          <p:txBody>
            <a:bodyPr lIns="0" tIns="0" rIns="0" bIns="0" anchor="ctr"/>
            <a:lstStyle/>
            <a:p>
              <a:pPr algn="ctr" eaLnBrk="1" hangingPunct="1"/>
              <a:r>
                <a:rPr lang="en-US" altLang="zh-CN" sz="3200" b="1" dirty="0">
                  <a:solidFill>
                    <a:schemeClr val="tx1">
                      <a:lumMod val="50000"/>
                      <a:lumOff val="50000"/>
                    </a:schemeClr>
                  </a:solidFill>
                  <a:latin typeface="Agency FB" pitchFamily="34" charset="0"/>
                  <a:cs typeface="+mn-ea"/>
                </a:rPr>
                <a:t>01</a:t>
              </a:r>
            </a:p>
          </p:txBody>
        </p:sp>
        <p:cxnSp>
          <p:nvCxnSpPr>
            <p:cNvPr id="8" name="直接连接符 33"/>
            <p:cNvCxnSpPr>
              <a:cxnSpLocks noChangeShapeType="1"/>
            </p:cNvCxnSpPr>
            <p:nvPr/>
          </p:nvCxnSpPr>
          <p:spPr bwMode="auto">
            <a:xfrm>
              <a:off x="3152995" y="1737540"/>
              <a:ext cx="522560" cy="219014"/>
            </a:xfrm>
            <a:prstGeom prst="line">
              <a:avLst/>
            </a:prstGeom>
            <a:noFill/>
            <a:ln w="38100" algn="ctr">
              <a:solidFill>
                <a:srgbClr val="BFBFBF"/>
              </a:solidFill>
              <a:round/>
              <a:headEnd/>
              <a:tailEnd/>
            </a:ln>
            <a:extLst>
              <a:ext uri="{909E8E84-426E-40DD-AFC4-6F175D3DCCD1}">
                <a14:hiddenFill xmlns:a14="http://schemas.microsoft.com/office/drawing/2010/main">
                  <a:noFill/>
                </a14:hiddenFill>
              </a:ext>
            </a:extLst>
          </p:spPr>
        </p:cxnSp>
        <p:sp>
          <p:nvSpPr>
            <p:cNvPr id="9" name="椭圆 34"/>
            <p:cNvSpPr>
              <a:spLocks noChangeArrowheads="1"/>
            </p:cNvSpPr>
            <p:nvPr/>
          </p:nvSpPr>
          <p:spPr bwMode="auto">
            <a:xfrm>
              <a:off x="5918207" y="1491630"/>
              <a:ext cx="391920" cy="391920"/>
            </a:xfrm>
            <a:prstGeom prst="ellipse">
              <a:avLst/>
            </a:prstGeom>
            <a:solidFill>
              <a:srgbClr val="FFFFFF"/>
            </a:solidFill>
            <a:ln w="57150" algn="ctr">
              <a:solidFill>
                <a:srgbClr val="BFBFBF"/>
              </a:solidFill>
              <a:round/>
              <a:headEnd/>
              <a:tailEnd/>
            </a:ln>
          </p:spPr>
          <p:txBody>
            <a:bodyPr lIns="0" tIns="0" rIns="0" bIns="0" anchor="ctr"/>
            <a:lstStyle/>
            <a:p>
              <a:pPr algn="ctr" eaLnBrk="1" hangingPunct="1"/>
              <a:r>
                <a:rPr lang="en-US" altLang="zh-CN" sz="2700" b="1" dirty="0">
                  <a:solidFill>
                    <a:schemeClr val="tx1">
                      <a:lumMod val="50000"/>
                      <a:lumOff val="50000"/>
                    </a:schemeClr>
                  </a:solidFill>
                  <a:latin typeface="Agency FB" pitchFamily="34" charset="0"/>
                  <a:cs typeface="+mn-ea"/>
                </a:rPr>
                <a:t>02</a:t>
              </a:r>
            </a:p>
          </p:txBody>
        </p:sp>
        <p:cxnSp>
          <p:nvCxnSpPr>
            <p:cNvPr id="10" name="直接连接符 35"/>
            <p:cNvCxnSpPr>
              <a:cxnSpLocks noChangeShapeType="1"/>
            </p:cNvCxnSpPr>
            <p:nvPr/>
          </p:nvCxnSpPr>
          <p:spPr bwMode="auto">
            <a:xfrm rot="8309691">
              <a:off x="5341854" y="1726013"/>
              <a:ext cx="522560" cy="217733"/>
            </a:xfrm>
            <a:prstGeom prst="line">
              <a:avLst/>
            </a:prstGeom>
            <a:noFill/>
            <a:ln w="38100" algn="ctr">
              <a:solidFill>
                <a:srgbClr val="BFBFBF"/>
              </a:solidFill>
              <a:round/>
              <a:headEnd/>
              <a:tailEnd/>
            </a:ln>
            <a:extLst>
              <a:ext uri="{909E8E84-426E-40DD-AFC4-6F175D3DCCD1}">
                <a14:hiddenFill xmlns:a14="http://schemas.microsoft.com/office/drawing/2010/main">
                  <a:noFill/>
                </a14:hiddenFill>
              </a:ext>
            </a:extLst>
          </p:spPr>
        </p:cxnSp>
        <p:sp>
          <p:nvSpPr>
            <p:cNvPr id="11" name="椭圆 36"/>
            <p:cNvSpPr>
              <a:spLocks noChangeArrowheads="1"/>
            </p:cNvSpPr>
            <p:nvPr/>
          </p:nvSpPr>
          <p:spPr bwMode="auto">
            <a:xfrm>
              <a:off x="3213192" y="3579307"/>
              <a:ext cx="391920" cy="391920"/>
            </a:xfrm>
            <a:prstGeom prst="ellipse">
              <a:avLst/>
            </a:prstGeom>
            <a:solidFill>
              <a:srgbClr val="FFFFFF"/>
            </a:solidFill>
            <a:ln w="57150" algn="ctr">
              <a:solidFill>
                <a:srgbClr val="BFBFBF"/>
              </a:solidFill>
              <a:round/>
              <a:headEnd/>
              <a:tailEnd/>
            </a:ln>
          </p:spPr>
          <p:txBody>
            <a:bodyPr lIns="0" tIns="0" rIns="0" bIns="0" anchor="ctr"/>
            <a:lstStyle/>
            <a:p>
              <a:pPr algn="ctr" eaLnBrk="1" hangingPunct="1"/>
              <a:r>
                <a:rPr lang="en-US" altLang="zh-CN" sz="2700" b="1" dirty="0">
                  <a:solidFill>
                    <a:schemeClr val="tx1">
                      <a:lumMod val="50000"/>
                      <a:lumOff val="50000"/>
                    </a:schemeClr>
                  </a:solidFill>
                  <a:latin typeface="Agency FB" pitchFamily="34" charset="0"/>
                  <a:cs typeface="+mn-ea"/>
                </a:rPr>
                <a:t>03</a:t>
              </a:r>
            </a:p>
          </p:txBody>
        </p:sp>
        <p:cxnSp>
          <p:nvCxnSpPr>
            <p:cNvPr id="12" name="直接连接符 37"/>
            <p:cNvCxnSpPr>
              <a:cxnSpLocks noChangeShapeType="1"/>
            </p:cNvCxnSpPr>
            <p:nvPr/>
          </p:nvCxnSpPr>
          <p:spPr bwMode="auto">
            <a:xfrm rot="17818244">
              <a:off x="3534669" y="3321869"/>
              <a:ext cx="522560" cy="217733"/>
            </a:xfrm>
            <a:prstGeom prst="line">
              <a:avLst/>
            </a:prstGeom>
            <a:noFill/>
            <a:ln w="38100" algn="ctr">
              <a:solidFill>
                <a:srgbClr val="BFBFBF"/>
              </a:solidFill>
              <a:round/>
              <a:headEnd/>
              <a:tailEnd/>
            </a:ln>
            <a:extLst>
              <a:ext uri="{909E8E84-426E-40DD-AFC4-6F175D3DCCD1}">
                <a14:hiddenFill xmlns:a14="http://schemas.microsoft.com/office/drawing/2010/main">
                  <a:noFill/>
                </a14:hiddenFill>
              </a:ext>
            </a:extLst>
          </p:spPr>
        </p:cxnSp>
        <p:sp>
          <p:nvSpPr>
            <p:cNvPr id="13" name="椭圆 38"/>
            <p:cNvSpPr>
              <a:spLocks noChangeArrowheads="1"/>
            </p:cNvSpPr>
            <p:nvPr/>
          </p:nvSpPr>
          <p:spPr bwMode="auto">
            <a:xfrm>
              <a:off x="5435351" y="3579307"/>
              <a:ext cx="391920" cy="391920"/>
            </a:xfrm>
            <a:prstGeom prst="ellipse">
              <a:avLst/>
            </a:prstGeom>
            <a:solidFill>
              <a:srgbClr val="FFFFFF"/>
            </a:solidFill>
            <a:ln w="57150" algn="ctr">
              <a:solidFill>
                <a:srgbClr val="BFBFBF"/>
              </a:solidFill>
              <a:round/>
              <a:headEnd/>
              <a:tailEnd/>
            </a:ln>
          </p:spPr>
          <p:txBody>
            <a:bodyPr lIns="0" tIns="0" rIns="0" bIns="0" anchor="ctr"/>
            <a:lstStyle/>
            <a:p>
              <a:pPr algn="ctr" eaLnBrk="1" hangingPunct="1"/>
              <a:r>
                <a:rPr lang="en-US" altLang="zh-CN" sz="2700" b="1">
                  <a:solidFill>
                    <a:schemeClr val="tx1">
                      <a:lumMod val="50000"/>
                      <a:lumOff val="50000"/>
                    </a:schemeClr>
                  </a:solidFill>
                  <a:latin typeface="Agency FB" pitchFamily="34" charset="0"/>
                  <a:cs typeface="+mn-ea"/>
                </a:rPr>
                <a:t>04</a:t>
              </a:r>
            </a:p>
          </p:txBody>
        </p:sp>
        <p:cxnSp>
          <p:nvCxnSpPr>
            <p:cNvPr id="14" name="直接连接符 39"/>
            <p:cNvCxnSpPr>
              <a:cxnSpLocks noChangeShapeType="1"/>
            </p:cNvCxnSpPr>
            <p:nvPr/>
          </p:nvCxnSpPr>
          <p:spPr bwMode="auto">
            <a:xfrm flipH="1" flipV="1">
              <a:off x="5006289" y="3246304"/>
              <a:ext cx="449555" cy="353496"/>
            </a:xfrm>
            <a:prstGeom prst="line">
              <a:avLst/>
            </a:prstGeom>
            <a:noFill/>
            <a:ln w="38100" algn="ctr">
              <a:solidFill>
                <a:srgbClr val="BFBFBF"/>
              </a:solidFill>
              <a:round/>
              <a:headEnd/>
              <a:tailEnd/>
            </a:ln>
            <a:extLst>
              <a:ext uri="{909E8E84-426E-40DD-AFC4-6F175D3DCCD1}">
                <a14:hiddenFill xmlns:a14="http://schemas.microsoft.com/office/drawing/2010/main">
                  <a:noFill/>
                </a14:hiddenFill>
              </a:ext>
            </a:extLst>
          </p:spPr>
        </p:cxnSp>
      </p:grpSp>
      <p:grpSp>
        <p:nvGrpSpPr>
          <p:cNvPr id="17" name="组合 16"/>
          <p:cNvGrpSpPr/>
          <p:nvPr/>
        </p:nvGrpSpPr>
        <p:grpSpPr>
          <a:xfrm>
            <a:off x="892906" y="2663386"/>
            <a:ext cx="3558703" cy="1492811"/>
            <a:chOff x="669170" y="1997539"/>
            <a:chExt cx="2669375" cy="1119609"/>
          </a:xfrm>
        </p:grpSpPr>
        <p:sp>
          <p:nvSpPr>
            <p:cNvPr id="15" name="TextBox 14"/>
            <p:cNvSpPr txBox="1"/>
            <p:nvPr/>
          </p:nvSpPr>
          <p:spPr>
            <a:xfrm flipH="1">
              <a:off x="2357465" y="1997539"/>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2400" dirty="0">
                  <a:solidFill>
                    <a:schemeClr val="tx1">
                      <a:lumMod val="50000"/>
                      <a:lumOff val="50000"/>
                    </a:schemeClr>
                  </a:solidFill>
                  <a:ea typeface="+mn-ea"/>
                  <a:cs typeface="+mn-ea"/>
                </a:rPr>
                <a:t>标题</a:t>
              </a:r>
            </a:p>
          </p:txBody>
        </p:sp>
        <p:sp>
          <p:nvSpPr>
            <p:cNvPr id="23" name="TextBox 22"/>
            <p:cNvSpPr txBox="1"/>
            <p:nvPr/>
          </p:nvSpPr>
          <p:spPr>
            <a:xfrm>
              <a:off x="669170" y="2216901"/>
              <a:ext cx="2483825" cy="900247"/>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grpSp>
      <p:grpSp>
        <p:nvGrpSpPr>
          <p:cNvPr id="18" name="组合 17"/>
          <p:cNvGrpSpPr/>
          <p:nvPr/>
        </p:nvGrpSpPr>
        <p:grpSpPr>
          <a:xfrm>
            <a:off x="7536161" y="2663387"/>
            <a:ext cx="3724547" cy="1492812"/>
            <a:chOff x="5652260" y="1997539"/>
            <a:chExt cx="2793774" cy="1119609"/>
          </a:xfrm>
        </p:grpSpPr>
        <p:sp>
          <p:nvSpPr>
            <p:cNvPr id="24" name="TextBox 23"/>
            <p:cNvSpPr txBox="1"/>
            <p:nvPr/>
          </p:nvSpPr>
          <p:spPr>
            <a:xfrm flipH="1">
              <a:off x="5652260" y="1997539"/>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2400" dirty="0">
                  <a:solidFill>
                    <a:schemeClr val="tx1">
                      <a:lumMod val="50000"/>
                      <a:lumOff val="50000"/>
                    </a:schemeClr>
                  </a:solidFill>
                  <a:cs typeface="+mn-ea"/>
                </a:rPr>
                <a:t>标题</a:t>
              </a:r>
            </a:p>
          </p:txBody>
        </p:sp>
        <p:sp>
          <p:nvSpPr>
            <p:cNvPr id="25" name="TextBox 24"/>
            <p:cNvSpPr txBox="1"/>
            <p:nvPr/>
          </p:nvSpPr>
          <p:spPr>
            <a:xfrm>
              <a:off x="5870951" y="2216901"/>
              <a:ext cx="2575083" cy="900247"/>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grpSp>
      <p:grpSp>
        <p:nvGrpSpPr>
          <p:cNvPr id="19" name="组合 18"/>
          <p:cNvGrpSpPr/>
          <p:nvPr/>
        </p:nvGrpSpPr>
        <p:grpSpPr>
          <a:xfrm>
            <a:off x="892906" y="4884404"/>
            <a:ext cx="3558703" cy="1581363"/>
            <a:chOff x="669170" y="3663301"/>
            <a:chExt cx="2669375" cy="1186022"/>
          </a:xfrm>
        </p:grpSpPr>
        <p:sp>
          <p:nvSpPr>
            <p:cNvPr id="26" name="TextBox 25"/>
            <p:cNvSpPr txBox="1"/>
            <p:nvPr/>
          </p:nvSpPr>
          <p:spPr>
            <a:xfrm flipH="1">
              <a:off x="2357465" y="3663301"/>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2400" dirty="0">
                  <a:solidFill>
                    <a:schemeClr val="tx1">
                      <a:lumMod val="50000"/>
                      <a:lumOff val="50000"/>
                    </a:schemeClr>
                  </a:solidFill>
                  <a:cs typeface="+mn-ea"/>
                </a:rPr>
                <a:t>标题</a:t>
              </a:r>
            </a:p>
          </p:txBody>
        </p:sp>
        <p:sp>
          <p:nvSpPr>
            <p:cNvPr id="27" name="TextBox 26"/>
            <p:cNvSpPr txBox="1"/>
            <p:nvPr/>
          </p:nvSpPr>
          <p:spPr>
            <a:xfrm>
              <a:off x="669170" y="3949076"/>
              <a:ext cx="2483825" cy="900247"/>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grpSp>
      <p:grpSp>
        <p:nvGrpSpPr>
          <p:cNvPr id="20" name="组合 19"/>
          <p:cNvGrpSpPr/>
          <p:nvPr/>
        </p:nvGrpSpPr>
        <p:grpSpPr>
          <a:xfrm>
            <a:off x="7608167" y="4886816"/>
            <a:ext cx="3671735" cy="1492812"/>
            <a:chOff x="5706272" y="3665111"/>
            <a:chExt cx="2754160" cy="1119609"/>
          </a:xfrm>
        </p:grpSpPr>
        <p:sp>
          <p:nvSpPr>
            <p:cNvPr id="28" name="TextBox 27"/>
            <p:cNvSpPr txBox="1"/>
            <p:nvPr/>
          </p:nvSpPr>
          <p:spPr>
            <a:xfrm flipH="1">
              <a:off x="5706272" y="3665111"/>
              <a:ext cx="981080" cy="29084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CN" altLang="en-US" sz="2400" dirty="0">
                  <a:solidFill>
                    <a:schemeClr val="tx1">
                      <a:lumMod val="50000"/>
                      <a:lumOff val="50000"/>
                    </a:schemeClr>
                  </a:solidFill>
                  <a:cs typeface="+mn-ea"/>
                </a:rPr>
                <a:t>标题</a:t>
              </a:r>
            </a:p>
          </p:txBody>
        </p:sp>
        <p:sp>
          <p:nvSpPr>
            <p:cNvPr id="29" name="TextBox 28"/>
            <p:cNvSpPr txBox="1"/>
            <p:nvPr/>
          </p:nvSpPr>
          <p:spPr>
            <a:xfrm>
              <a:off x="5885349" y="3884473"/>
              <a:ext cx="2575083" cy="900247"/>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grpSp>
      <p:sp>
        <p:nvSpPr>
          <p:cNvPr id="21" name="标题 20"/>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359276942"/>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483463" y="1886923"/>
            <a:ext cx="4328095" cy="12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3" name="矩形 32"/>
          <p:cNvSpPr/>
          <p:nvPr/>
        </p:nvSpPr>
        <p:spPr>
          <a:xfrm>
            <a:off x="5922464" y="4909899"/>
            <a:ext cx="4849705" cy="12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4" name="矩形 33"/>
          <p:cNvSpPr/>
          <p:nvPr/>
        </p:nvSpPr>
        <p:spPr>
          <a:xfrm>
            <a:off x="3388367" y="3403548"/>
            <a:ext cx="4680232" cy="12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26" name="Picture 3" descr="F:\PPT素材\5689486_142912225111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8368" y="3403548"/>
            <a:ext cx="2007583" cy="12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F:\PPT素材\73851729622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464" y="1886923"/>
            <a:ext cx="1730545" cy="12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PPT素材\12316844_150013306151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465" y="4909899"/>
            <a:ext cx="2146135" cy="1200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368979" y="2063580"/>
            <a:ext cx="2400633" cy="984873"/>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点击添加文字内容内容简要</a:t>
            </a:r>
            <a:endParaRPr lang="en-US" altLang="zh-CN" sz="1400" dirty="0">
              <a:solidFill>
                <a:schemeClr val="bg1"/>
              </a:solidFill>
              <a:latin typeface="+mn-ea"/>
              <a:cs typeface="+mn-ea"/>
            </a:endParaRPr>
          </a:p>
          <a:p>
            <a:r>
              <a:rPr lang="zh-CN" altLang="en-US" sz="1400" dirty="0">
                <a:solidFill>
                  <a:schemeClr val="bg1"/>
                </a:solidFill>
                <a:latin typeface="+mn-ea"/>
                <a:cs typeface="+mn-ea"/>
              </a:rPr>
              <a:t>详尽，言简意赅叙述内容概</a:t>
            </a:r>
            <a:endParaRPr lang="en-US" altLang="zh-CN" sz="1400" dirty="0">
              <a:solidFill>
                <a:schemeClr val="bg1"/>
              </a:solidFill>
              <a:latin typeface="+mn-ea"/>
              <a:cs typeface="+mn-ea"/>
            </a:endParaRPr>
          </a:p>
          <a:p>
            <a:r>
              <a:rPr lang="zh-CN" altLang="en-US" sz="1400" dirty="0">
                <a:solidFill>
                  <a:schemeClr val="bg1"/>
                </a:solidFill>
                <a:latin typeface="+mn-ea"/>
                <a:cs typeface="+mn-ea"/>
              </a:rPr>
              <a:t>要。点击添加文字内容内容</a:t>
            </a:r>
            <a:endParaRPr lang="en-US" altLang="zh-CN" sz="1400" dirty="0">
              <a:solidFill>
                <a:schemeClr val="bg1"/>
              </a:solidFill>
              <a:latin typeface="+mn-ea"/>
              <a:cs typeface="+mn-ea"/>
            </a:endParaRPr>
          </a:p>
          <a:p>
            <a:r>
              <a:rPr lang="zh-CN" altLang="en-US" sz="1400" dirty="0">
                <a:solidFill>
                  <a:schemeClr val="bg1"/>
                </a:solidFill>
                <a:latin typeface="+mn-ea"/>
                <a:cs typeface="+mn-ea"/>
              </a:rPr>
              <a:t>简要详尽。</a:t>
            </a:r>
          </a:p>
        </p:txBody>
      </p:sp>
      <p:sp>
        <p:nvSpPr>
          <p:cNvPr id="30" name="TextBox 29"/>
          <p:cNvSpPr txBox="1"/>
          <p:nvPr/>
        </p:nvSpPr>
        <p:spPr>
          <a:xfrm>
            <a:off x="5579648" y="3551146"/>
            <a:ext cx="2400633" cy="984873"/>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点击添加文字内容内容简要</a:t>
            </a:r>
            <a:endParaRPr lang="en-US" altLang="zh-CN" sz="1400" dirty="0">
              <a:solidFill>
                <a:schemeClr val="bg1"/>
              </a:solidFill>
              <a:latin typeface="+mn-ea"/>
              <a:cs typeface="+mn-ea"/>
            </a:endParaRPr>
          </a:p>
          <a:p>
            <a:r>
              <a:rPr lang="zh-CN" altLang="en-US" sz="1400" dirty="0">
                <a:solidFill>
                  <a:schemeClr val="bg1"/>
                </a:solidFill>
                <a:latin typeface="+mn-ea"/>
                <a:cs typeface="+mn-ea"/>
              </a:rPr>
              <a:t>详尽，言简意赅叙述内容概</a:t>
            </a:r>
            <a:endParaRPr lang="en-US" altLang="zh-CN" sz="1400" dirty="0">
              <a:solidFill>
                <a:schemeClr val="bg1"/>
              </a:solidFill>
              <a:latin typeface="+mn-ea"/>
              <a:cs typeface="+mn-ea"/>
            </a:endParaRPr>
          </a:p>
          <a:p>
            <a:r>
              <a:rPr lang="zh-CN" altLang="en-US" sz="1400" dirty="0">
                <a:solidFill>
                  <a:schemeClr val="bg1"/>
                </a:solidFill>
                <a:latin typeface="+mn-ea"/>
                <a:cs typeface="+mn-ea"/>
              </a:rPr>
              <a:t>要。点击添加文字内容内容</a:t>
            </a:r>
            <a:endParaRPr lang="en-US" altLang="zh-CN" sz="1400" dirty="0">
              <a:solidFill>
                <a:schemeClr val="bg1"/>
              </a:solidFill>
              <a:latin typeface="+mn-ea"/>
              <a:cs typeface="+mn-ea"/>
            </a:endParaRPr>
          </a:p>
          <a:p>
            <a:r>
              <a:rPr lang="zh-CN" altLang="en-US" sz="1400" dirty="0">
                <a:solidFill>
                  <a:schemeClr val="bg1"/>
                </a:solidFill>
                <a:latin typeface="+mn-ea"/>
                <a:cs typeface="+mn-ea"/>
              </a:rPr>
              <a:t>简要详尽。</a:t>
            </a:r>
          </a:p>
        </p:txBody>
      </p:sp>
      <p:sp>
        <p:nvSpPr>
          <p:cNvPr id="31" name="TextBox 30"/>
          <p:cNvSpPr txBox="1"/>
          <p:nvPr/>
        </p:nvSpPr>
        <p:spPr>
          <a:xfrm>
            <a:off x="8286385" y="5062318"/>
            <a:ext cx="2400633" cy="984873"/>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点击添加文字内容内容简要</a:t>
            </a:r>
            <a:endParaRPr lang="en-US" altLang="zh-CN" sz="1400" dirty="0">
              <a:solidFill>
                <a:schemeClr val="bg1"/>
              </a:solidFill>
              <a:latin typeface="+mn-ea"/>
              <a:cs typeface="+mn-ea"/>
            </a:endParaRPr>
          </a:p>
          <a:p>
            <a:r>
              <a:rPr lang="zh-CN" altLang="en-US" sz="1400" dirty="0">
                <a:solidFill>
                  <a:schemeClr val="bg1"/>
                </a:solidFill>
                <a:latin typeface="+mn-ea"/>
                <a:cs typeface="+mn-ea"/>
              </a:rPr>
              <a:t>详尽，言简意赅叙述内容概</a:t>
            </a:r>
            <a:endParaRPr lang="en-US" altLang="zh-CN" sz="1400" dirty="0">
              <a:solidFill>
                <a:schemeClr val="bg1"/>
              </a:solidFill>
              <a:latin typeface="+mn-ea"/>
              <a:cs typeface="+mn-ea"/>
            </a:endParaRPr>
          </a:p>
          <a:p>
            <a:r>
              <a:rPr lang="zh-CN" altLang="en-US" sz="1400" dirty="0">
                <a:solidFill>
                  <a:schemeClr val="bg1"/>
                </a:solidFill>
                <a:latin typeface="+mn-ea"/>
                <a:cs typeface="+mn-ea"/>
              </a:rPr>
              <a:t>要。点击添加文字内容内容</a:t>
            </a:r>
            <a:endParaRPr lang="en-US" altLang="zh-CN" sz="1400" dirty="0">
              <a:solidFill>
                <a:schemeClr val="bg1"/>
              </a:solidFill>
              <a:latin typeface="+mn-ea"/>
              <a:cs typeface="+mn-ea"/>
            </a:endParaRPr>
          </a:p>
          <a:p>
            <a:r>
              <a:rPr lang="zh-CN" altLang="en-US" sz="1400" dirty="0">
                <a:solidFill>
                  <a:schemeClr val="bg1"/>
                </a:solidFill>
                <a:latin typeface="+mn-ea"/>
                <a:cs typeface="+mn-ea"/>
              </a:rPr>
              <a:t>简要详尽。</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122135235"/>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500"/>
                                        <p:tgtEl>
                                          <p:spTgt spid="3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29" grpId="0"/>
      <p:bldP spid="30" grpId="0"/>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接连接符 46"/>
          <p:cNvCxnSpPr/>
          <p:nvPr/>
        </p:nvCxnSpPr>
        <p:spPr>
          <a:xfrm flipH="1">
            <a:off x="1719798" y="5764969"/>
            <a:ext cx="5042101"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8" name="直角三角形 47"/>
          <p:cNvSpPr/>
          <p:nvPr/>
        </p:nvSpPr>
        <p:spPr>
          <a:xfrm flipH="1">
            <a:off x="1969492" y="4018844"/>
            <a:ext cx="1320628" cy="174853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49" name="直角三角形 48"/>
          <p:cNvSpPr/>
          <p:nvPr/>
        </p:nvSpPr>
        <p:spPr>
          <a:xfrm flipH="1">
            <a:off x="2989536" y="3383373"/>
            <a:ext cx="1320628" cy="23840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0" name="直角三角形 49"/>
          <p:cNvSpPr/>
          <p:nvPr/>
        </p:nvSpPr>
        <p:spPr>
          <a:xfrm flipH="1">
            <a:off x="4009579" y="3109541"/>
            <a:ext cx="1320628" cy="265784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1" name="直角三角形 50"/>
          <p:cNvSpPr/>
          <p:nvPr/>
        </p:nvSpPr>
        <p:spPr>
          <a:xfrm flipH="1">
            <a:off x="5063020" y="2400284"/>
            <a:ext cx="1320628" cy="33670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2" name="TextBox 51"/>
          <p:cNvSpPr txBox="1"/>
          <p:nvPr/>
        </p:nvSpPr>
        <p:spPr>
          <a:xfrm>
            <a:off x="2377332" y="5344145"/>
            <a:ext cx="741987" cy="369332"/>
          </a:xfrm>
          <a:prstGeom prst="rect">
            <a:avLst/>
          </a:prstGeom>
          <a:noFill/>
          <a:ln>
            <a:noFill/>
          </a:ln>
        </p:spPr>
        <p:txBody>
          <a:bodyPr wrap="none" lIns="121908" tIns="60954" rIns="121908" bIns="60954" rtlCol="0">
            <a:spAutoFit/>
          </a:bodyPr>
          <a:lstStyle/>
          <a:p>
            <a:r>
              <a:rPr lang="en-US" altLang="zh-CN" sz="1600" dirty="0">
                <a:solidFill>
                  <a:schemeClr val="bg1"/>
                </a:solidFill>
                <a:latin typeface="+mn-ea"/>
                <a:cs typeface="+mn-ea"/>
              </a:rPr>
              <a:t>2012</a:t>
            </a:r>
            <a:endParaRPr lang="zh-CN" altLang="en-US" sz="1600" dirty="0">
              <a:solidFill>
                <a:schemeClr val="bg1"/>
              </a:solidFill>
              <a:latin typeface="+mn-ea"/>
              <a:cs typeface="+mn-ea"/>
            </a:endParaRPr>
          </a:p>
        </p:txBody>
      </p:sp>
      <p:sp>
        <p:nvSpPr>
          <p:cNvPr id="53" name="TextBox 52"/>
          <p:cNvSpPr txBox="1"/>
          <p:nvPr/>
        </p:nvSpPr>
        <p:spPr>
          <a:xfrm>
            <a:off x="3380444" y="5343717"/>
            <a:ext cx="741987" cy="369332"/>
          </a:xfrm>
          <a:prstGeom prst="rect">
            <a:avLst/>
          </a:prstGeom>
          <a:noFill/>
          <a:ln>
            <a:noFill/>
          </a:ln>
        </p:spPr>
        <p:txBody>
          <a:bodyPr wrap="none" lIns="121908" tIns="60954" rIns="121908" bIns="60954" rtlCol="0">
            <a:spAutoFit/>
          </a:bodyPr>
          <a:lstStyle/>
          <a:p>
            <a:r>
              <a:rPr lang="en-US" altLang="zh-CN" sz="1600" dirty="0">
                <a:solidFill>
                  <a:schemeClr val="bg1"/>
                </a:solidFill>
                <a:latin typeface="+mn-ea"/>
                <a:cs typeface="+mn-ea"/>
              </a:rPr>
              <a:t>2013</a:t>
            </a:r>
            <a:endParaRPr lang="zh-CN" altLang="en-US" sz="1600" dirty="0">
              <a:solidFill>
                <a:schemeClr val="bg1"/>
              </a:solidFill>
              <a:latin typeface="+mn-ea"/>
              <a:cs typeface="+mn-ea"/>
            </a:endParaRPr>
          </a:p>
        </p:txBody>
      </p:sp>
      <p:sp>
        <p:nvSpPr>
          <p:cNvPr id="54" name="TextBox 53"/>
          <p:cNvSpPr txBox="1"/>
          <p:nvPr/>
        </p:nvSpPr>
        <p:spPr>
          <a:xfrm>
            <a:off x="4349694" y="5343715"/>
            <a:ext cx="741987" cy="369332"/>
          </a:xfrm>
          <a:prstGeom prst="rect">
            <a:avLst/>
          </a:prstGeom>
          <a:noFill/>
          <a:ln>
            <a:noFill/>
          </a:ln>
        </p:spPr>
        <p:txBody>
          <a:bodyPr wrap="none" lIns="121908" tIns="60954" rIns="121908" bIns="60954" rtlCol="0">
            <a:spAutoFit/>
          </a:bodyPr>
          <a:lstStyle/>
          <a:p>
            <a:r>
              <a:rPr lang="en-US" altLang="zh-CN" sz="1600" dirty="0">
                <a:solidFill>
                  <a:schemeClr val="bg1"/>
                </a:solidFill>
                <a:latin typeface="+mn-ea"/>
                <a:cs typeface="+mn-ea"/>
              </a:rPr>
              <a:t>2014</a:t>
            </a:r>
            <a:endParaRPr lang="zh-CN" altLang="en-US" sz="1600" dirty="0">
              <a:solidFill>
                <a:schemeClr val="bg1"/>
              </a:solidFill>
              <a:latin typeface="+mn-ea"/>
              <a:cs typeface="+mn-ea"/>
            </a:endParaRPr>
          </a:p>
        </p:txBody>
      </p:sp>
      <p:sp>
        <p:nvSpPr>
          <p:cNvPr id="55" name="TextBox 54"/>
          <p:cNvSpPr txBox="1"/>
          <p:nvPr/>
        </p:nvSpPr>
        <p:spPr>
          <a:xfrm>
            <a:off x="5403135" y="5343714"/>
            <a:ext cx="741987" cy="369332"/>
          </a:xfrm>
          <a:prstGeom prst="rect">
            <a:avLst/>
          </a:prstGeom>
          <a:noFill/>
          <a:ln>
            <a:noFill/>
          </a:ln>
        </p:spPr>
        <p:txBody>
          <a:bodyPr wrap="none" lIns="121908" tIns="60954" rIns="121908" bIns="60954" rtlCol="0">
            <a:spAutoFit/>
          </a:bodyPr>
          <a:lstStyle/>
          <a:p>
            <a:r>
              <a:rPr lang="en-US" altLang="zh-CN" sz="1600" dirty="0">
                <a:solidFill>
                  <a:schemeClr val="bg1"/>
                </a:solidFill>
                <a:latin typeface="+mn-ea"/>
                <a:cs typeface="+mn-ea"/>
              </a:rPr>
              <a:t>2015</a:t>
            </a:r>
            <a:endParaRPr lang="zh-CN" altLang="en-US" sz="1600" dirty="0">
              <a:solidFill>
                <a:schemeClr val="bg1"/>
              </a:solidFill>
              <a:latin typeface="+mn-ea"/>
              <a:cs typeface="+mn-ea"/>
            </a:endParaRPr>
          </a:p>
        </p:txBody>
      </p:sp>
      <p:sp>
        <p:nvSpPr>
          <p:cNvPr id="56" name="椭圆 55"/>
          <p:cNvSpPr/>
          <p:nvPr/>
        </p:nvSpPr>
        <p:spPr>
          <a:xfrm>
            <a:off x="3189068" y="3928945"/>
            <a:ext cx="179774" cy="179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7" name="椭圆 56"/>
          <p:cNvSpPr/>
          <p:nvPr/>
        </p:nvSpPr>
        <p:spPr>
          <a:xfrm>
            <a:off x="4199229" y="3325807"/>
            <a:ext cx="179774" cy="179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8" name="椭圆 57"/>
          <p:cNvSpPr/>
          <p:nvPr/>
        </p:nvSpPr>
        <p:spPr>
          <a:xfrm>
            <a:off x="5227146" y="3060028"/>
            <a:ext cx="179774" cy="179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9" name="椭圆 58"/>
          <p:cNvSpPr/>
          <p:nvPr/>
        </p:nvSpPr>
        <p:spPr>
          <a:xfrm>
            <a:off x="6285296" y="2355172"/>
            <a:ext cx="179774" cy="179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60" name="Picture 6"/>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540989" y="2106411"/>
            <a:ext cx="857006" cy="85711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2441455" y="2371873"/>
            <a:ext cx="1887450" cy="369332"/>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p>
        </p:txBody>
      </p:sp>
      <p:cxnSp>
        <p:nvCxnSpPr>
          <p:cNvPr id="65" name="直接连接符 64"/>
          <p:cNvCxnSpPr/>
          <p:nvPr/>
        </p:nvCxnSpPr>
        <p:spPr>
          <a:xfrm>
            <a:off x="7956386" y="2355172"/>
            <a:ext cx="0" cy="3381579"/>
          </a:xfrm>
          <a:prstGeom prst="line">
            <a:avLst/>
          </a:prstGeom>
          <a:ln w="1905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8010085" y="2320425"/>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p>
        </p:txBody>
      </p:sp>
      <p:sp>
        <p:nvSpPr>
          <p:cNvPr id="71" name="TextBox 70"/>
          <p:cNvSpPr txBox="1"/>
          <p:nvPr/>
        </p:nvSpPr>
        <p:spPr>
          <a:xfrm>
            <a:off x="8010085" y="3650718"/>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p>
        </p:txBody>
      </p:sp>
      <p:sp>
        <p:nvSpPr>
          <p:cNvPr id="74" name="TextBox 73"/>
          <p:cNvSpPr txBox="1"/>
          <p:nvPr/>
        </p:nvSpPr>
        <p:spPr>
          <a:xfrm>
            <a:off x="8010085" y="4981012"/>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p>
        </p:txBody>
      </p:sp>
      <p:sp>
        <p:nvSpPr>
          <p:cNvPr id="77" name="TextBox 76"/>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206195218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500"/>
                                        <p:tgtEl>
                                          <p:spTgt spid="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00"/>
                                        <p:tgtEl>
                                          <p:spTgt spid="5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00"/>
                                        <p:tgtEl>
                                          <p:spTgt spid="5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500"/>
                                        <p:tgtEl>
                                          <p:spTgt spid="5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500"/>
                                        <p:tgtEl>
                                          <p:spTgt spid="55"/>
                                        </p:tgtEl>
                                      </p:cBhvr>
                                    </p:animEffect>
                                  </p:childTnLst>
                                </p:cTn>
                              </p:par>
                              <p:par>
                                <p:cTn id="62" presetID="22" presetClass="entr" presetSubtype="1"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up)">
                                      <p:cBhvr>
                                        <p:cTn id="64" dur="500"/>
                                        <p:tgtEl>
                                          <p:spTgt spid="65"/>
                                        </p:tgtEl>
                                      </p:cBhvr>
                                    </p:animEffect>
                                  </p:childTnLst>
                                </p:cTn>
                              </p:par>
                            </p:childTnLst>
                          </p:cTn>
                        </p:par>
                        <p:par>
                          <p:cTn id="65" fill="hold">
                            <p:stCondLst>
                              <p:cond delay="2500"/>
                            </p:stCondLst>
                            <p:childTnLst>
                              <p:par>
                                <p:cTn id="66" presetID="22" presetClass="entr" presetSubtype="1" fill="hold" grpId="0" nodeType="after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wipe(up)">
                                      <p:cBhvr>
                                        <p:cTn id="68" dur="500"/>
                                        <p:tgtEl>
                                          <p:spTgt spid="68"/>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up)">
                                      <p:cBhvr>
                                        <p:cTn id="71" dur="500"/>
                                        <p:tgtEl>
                                          <p:spTgt spid="7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wipe(up)">
                                      <p:cBhvr>
                                        <p:cTn id="74" dur="500"/>
                                        <p:tgtEl>
                                          <p:spTgt spid="74"/>
                                        </p:tgtEl>
                                      </p:cBhvr>
                                    </p:animEffect>
                                  </p:childTnLst>
                                </p:cTn>
                              </p:par>
                            </p:childTnLst>
                          </p:cTn>
                        </p:par>
                        <p:par>
                          <p:cTn id="75" fill="hold">
                            <p:stCondLst>
                              <p:cond delay="3000"/>
                            </p:stCondLst>
                            <p:childTnLst>
                              <p:par>
                                <p:cTn id="76" presetID="10" presetClass="entr" presetSubtype="0" fill="hold" grpId="0" nodeType="after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fade">
                                      <p:cBhvr>
                                        <p:cTn id="7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p:bldP spid="53" grpId="0"/>
      <p:bldP spid="54" grpId="0"/>
      <p:bldP spid="55" grpId="0"/>
      <p:bldP spid="56" grpId="0" animBg="1"/>
      <p:bldP spid="57" grpId="0" animBg="1"/>
      <p:bldP spid="58" grpId="0" animBg="1"/>
      <p:bldP spid="59" grpId="0" animBg="1"/>
      <p:bldP spid="61" grpId="0"/>
      <p:bldP spid="68" grpId="0"/>
      <p:bldP spid="71" grpId="0"/>
      <p:bldP spid="74" grpId="0"/>
      <p:bldP spid="7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饼形 4"/>
          <p:cNvSpPr/>
          <p:nvPr/>
        </p:nvSpPr>
        <p:spPr>
          <a:xfrm rot="3634040">
            <a:off x="975990" y="3171217"/>
            <a:ext cx="3247213" cy="2796876"/>
          </a:xfrm>
          <a:custGeom>
            <a:avLst/>
            <a:gdLst/>
            <a:ahLst/>
            <a:cxnLst/>
            <a:rect l="l" t="t" r="r" b="b"/>
            <a:pathLst>
              <a:path w="2776165" h="2391466">
                <a:moveTo>
                  <a:pt x="1150483" y="1951363"/>
                </a:moveTo>
                <a:cubicBezTo>
                  <a:pt x="1465922" y="1736850"/>
                  <a:pt x="1736590" y="1447220"/>
                  <a:pt x="1936625" y="1092688"/>
                </a:cubicBezTo>
                <a:cubicBezTo>
                  <a:pt x="2132419" y="745672"/>
                  <a:pt x="2240002" y="372886"/>
                  <a:pt x="2263568" y="0"/>
                </a:cubicBezTo>
                <a:lnTo>
                  <a:pt x="2776165" y="0"/>
                </a:lnTo>
                <a:cubicBezTo>
                  <a:pt x="2776165" y="982785"/>
                  <a:pt x="2256557" y="1892329"/>
                  <a:pt x="1409959" y="2391466"/>
                </a:cubicBezTo>
                <a:close/>
                <a:moveTo>
                  <a:pt x="1638719" y="0"/>
                </a:moveTo>
                <a:lnTo>
                  <a:pt x="2228374" y="0"/>
                </a:lnTo>
                <a:cubicBezTo>
                  <a:pt x="2204804" y="367012"/>
                  <a:pt x="2098718" y="733866"/>
                  <a:pt x="1906009" y="1075413"/>
                </a:cubicBezTo>
                <a:cubicBezTo>
                  <a:pt x="1709126" y="1424360"/>
                  <a:pt x="1442881" y="1709573"/>
                  <a:pt x="1132596" y="1921024"/>
                </a:cubicBezTo>
                <a:lnTo>
                  <a:pt x="847085" y="1436761"/>
                </a:lnTo>
                <a:cubicBezTo>
                  <a:pt x="1077138" y="1291147"/>
                  <a:pt x="1275301" y="1088010"/>
                  <a:pt x="1418442" y="834314"/>
                </a:cubicBezTo>
                <a:cubicBezTo>
                  <a:pt x="1567505" y="570122"/>
                  <a:pt x="1638785" y="283205"/>
                  <a:pt x="1638719" y="0"/>
                </a:cubicBezTo>
                <a:close/>
                <a:moveTo>
                  <a:pt x="1047481" y="0"/>
                </a:moveTo>
                <a:lnTo>
                  <a:pt x="1602791" y="0"/>
                </a:lnTo>
                <a:cubicBezTo>
                  <a:pt x="1602828" y="277212"/>
                  <a:pt x="1533044" y="558052"/>
                  <a:pt x="1387136" y="816652"/>
                </a:cubicBezTo>
                <a:cubicBezTo>
                  <a:pt x="1247218" y="1064635"/>
                  <a:pt x="1053601" y="1263274"/>
                  <a:pt x="828794" y="1405739"/>
                </a:cubicBezTo>
                <a:lnTo>
                  <a:pt x="540306" y="916427"/>
                </a:lnTo>
                <a:cubicBezTo>
                  <a:pt x="697168" y="834023"/>
                  <a:pt x="832498" y="706671"/>
                  <a:pt x="926026" y="540908"/>
                </a:cubicBezTo>
                <a:cubicBezTo>
                  <a:pt x="1022475" y="369967"/>
                  <a:pt x="1060973" y="182095"/>
                  <a:pt x="1047481" y="0"/>
                </a:cubicBezTo>
                <a:close/>
                <a:moveTo>
                  <a:pt x="0" y="0"/>
                </a:moveTo>
                <a:lnTo>
                  <a:pt x="1012008" y="0"/>
                </a:lnTo>
                <a:cubicBezTo>
                  <a:pt x="1025436" y="176166"/>
                  <a:pt x="988449" y="358048"/>
                  <a:pt x="895115" y="523468"/>
                </a:cubicBezTo>
                <a:cubicBezTo>
                  <a:pt x="804770" y="683591"/>
                  <a:pt x="673923" y="806499"/>
                  <a:pt x="522295" y="88587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29" name="矩形 11"/>
          <p:cNvSpPr/>
          <p:nvPr/>
        </p:nvSpPr>
        <p:spPr>
          <a:xfrm>
            <a:off x="3065643" y="2468319"/>
            <a:ext cx="3431273" cy="1002209"/>
          </a:xfrm>
          <a:custGeom>
            <a:avLst/>
            <a:gdLst>
              <a:gd name="connsiteX0" fmla="*/ 0 w 4093028"/>
              <a:gd name="connsiteY0" fmla="*/ 0 h 727844"/>
              <a:gd name="connsiteX1" fmla="*/ 4093028 w 4093028"/>
              <a:gd name="connsiteY1" fmla="*/ 0 h 727844"/>
              <a:gd name="connsiteX2" fmla="*/ 4093028 w 4093028"/>
              <a:gd name="connsiteY2" fmla="*/ 727844 h 727844"/>
              <a:gd name="connsiteX3" fmla="*/ 0 w 4093028"/>
              <a:gd name="connsiteY3" fmla="*/ 727844 h 727844"/>
              <a:gd name="connsiteX4" fmla="*/ 0 w 4093028"/>
              <a:gd name="connsiteY4" fmla="*/ 0 h 727844"/>
              <a:gd name="connsiteX0" fmla="*/ 0 w 4326390"/>
              <a:gd name="connsiteY0" fmla="*/ 0 h 732606"/>
              <a:gd name="connsiteX1" fmla="*/ 4326390 w 4326390"/>
              <a:gd name="connsiteY1" fmla="*/ 4762 h 732606"/>
              <a:gd name="connsiteX2" fmla="*/ 4326390 w 4326390"/>
              <a:gd name="connsiteY2" fmla="*/ 732606 h 732606"/>
              <a:gd name="connsiteX3" fmla="*/ 233362 w 4326390"/>
              <a:gd name="connsiteY3" fmla="*/ 732606 h 732606"/>
              <a:gd name="connsiteX4" fmla="*/ 0 w 4326390"/>
              <a:gd name="connsiteY4" fmla="*/ 0 h 732606"/>
              <a:gd name="connsiteX0" fmla="*/ 0 w 4326390"/>
              <a:gd name="connsiteY0" fmla="*/ 0 h 756419"/>
              <a:gd name="connsiteX1" fmla="*/ 4326390 w 4326390"/>
              <a:gd name="connsiteY1" fmla="*/ 4762 h 756419"/>
              <a:gd name="connsiteX2" fmla="*/ 4326390 w 4326390"/>
              <a:gd name="connsiteY2" fmla="*/ 732606 h 756419"/>
              <a:gd name="connsiteX3" fmla="*/ 409575 w 4326390"/>
              <a:gd name="connsiteY3" fmla="*/ 756419 h 756419"/>
              <a:gd name="connsiteX4" fmla="*/ 0 w 4326390"/>
              <a:gd name="connsiteY4" fmla="*/ 0 h 756419"/>
              <a:gd name="connsiteX0" fmla="*/ 0 w 4335915"/>
              <a:gd name="connsiteY0" fmla="*/ 1588 h 751657"/>
              <a:gd name="connsiteX1" fmla="*/ 4335915 w 4335915"/>
              <a:gd name="connsiteY1" fmla="*/ 0 h 751657"/>
              <a:gd name="connsiteX2" fmla="*/ 4335915 w 4335915"/>
              <a:gd name="connsiteY2" fmla="*/ 727844 h 751657"/>
              <a:gd name="connsiteX3" fmla="*/ 419100 w 4335915"/>
              <a:gd name="connsiteY3" fmla="*/ 751657 h 751657"/>
              <a:gd name="connsiteX4" fmla="*/ 0 w 4335915"/>
              <a:gd name="connsiteY4" fmla="*/ 1588 h 751657"/>
              <a:gd name="connsiteX0" fmla="*/ 0 w 4335915"/>
              <a:gd name="connsiteY0" fmla="*/ 1588 h 751657"/>
              <a:gd name="connsiteX1" fmla="*/ 4335915 w 4335915"/>
              <a:gd name="connsiteY1" fmla="*/ 0 h 751657"/>
              <a:gd name="connsiteX2" fmla="*/ 4335915 w 4335915"/>
              <a:gd name="connsiteY2" fmla="*/ 727844 h 751657"/>
              <a:gd name="connsiteX3" fmla="*/ 425450 w 4335915"/>
              <a:gd name="connsiteY3" fmla="*/ 751657 h 751657"/>
              <a:gd name="connsiteX4" fmla="*/ 0 w 4335915"/>
              <a:gd name="connsiteY4" fmla="*/ 1588 h 751657"/>
              <a:gd name="connsiteX0" fmla="*/ 0 w 4335915"/>
              <a:gd name="connsiteY0" fmla="*/ 1588 h 753244"/>
              <a:gd name="connsiteX1" fmla="*/ 4335915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4335915"/>
              <a:gd name="connsiteY0" fmla="*/ 1588 h 753244"/>
              <a:gd name="connsiteX1" fmla="*/ 2573790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2592840"/>
              <a:gd name="connsiteY0" fmla="*/ 1588 h 751657"/>
              <a:gd name="connsiteX1" fmla="*/ 2573790 w 2592840"/>
              <a:gd name="connsiteY1" fmla="*/ 0 h 751657"/>
              <a:gd name="connsiteX2" fmla="*/ 2592840 w 2592840"/>
              <a:gd name="connsiteY2" fmla="*/ 724669 h 751657"/>
              <a:gd name="connsiteX3" fmla="*/ 425450 w 2592840"/>
              <a:gd name="connsiteY3" fmla="*/ 751657 h 751657"/>
              <a:gd name="connsiteX4" fmla="*/ 0 w 2592840"/>
              <a:gd name="connsiteY4" fmla="*/ 1588 h 751657"/>
              <a:gd name="connsiteX0" fmla="*/ 0 w 2573790"/>
              <a:gd name="connsiteY0" fmla="*/ 1588 h 751657"/>
              <a:gd name="connsiteX1" fmla="*/ 2573790 w 2573790"/>
              <a:gd name="connsiteY1" fmla="*/ 0 h 751657"/>
              <a:gd name="connsiteX2" fmla="*/ 2573790 w 2573790"/>
              <a:gd name="connsiteY2" fmla="*/ 724669 h 751657"/>
              <a:gd name="connsiteX3" fmla="*/ 425450 w 2573790"/>
              <a:gd name="connsiteY3" fmla="*/ 751657 h 751657"/>
              <a:gd name="connsiteX4" fmla="*/ 0 w 2573790"/>
              <a:gd name="connsiteY4" fmla="*/ 1588 h 751657"/>
              <a:gd name="connsiteX0" fmla="*/ 0 w 2573790"/>
              <a:gd name="connsiteY0" fmla="*/ 1588 h 751657"/>
              <a:gd name="connsiteX1" fmla="*/ 2573790 w 2573790"/>
              <a:gd name="connsiteY1" fmla="*/ 0 h 751657"/>
              <a:gd name="connsiteX2" fmla="*/ 2573790 w 2573790"/>
              <a:gd name="connsiteY2" fmla="*/ 750069 h 751657"/>
              <a:gd name="connsiteX3" fmla="*/ 425450 w 2573790"/>
              <a:gd name="connsiteY3" fmla="*/ 751657 h 751657"/>
              <a:gd name="connsiteX4" fmla="*/ 0 w 2573790"/>
              <a:gd name="connsiteY4" fmla="*/ 1588 h 75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90" h="751657">
                <a:moveTo>
                  <a:pt x="0" y="1588"/>
                </a:moveTo>
                <a:lnTo>
                  <a:pt x="2573790" y="0"/>
                </a:lnTo>
                <a:lnTo>
                  <a:pt x="2573790" y="750069"/>
                </a:lnTo>
                <a:lnTo>
                  <a:pt x="425450" y="751657"/>
                </a:lnTo>
                <a:lnTo>
                  <a:pt x="0" y="15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latin typeface="+mn-ea"/>
              <a:cs typeface="+mn-ea"/>
            </a:endParaRPr>
          </a:p>
        </p:txBody>
      </p:sp>
      <p:sp>
        <p:nvSpPr>
          <p:cNvPr id="30" name="矩形 11"/>
          <p:cNvSpPr/>
          <p:nvPr/>
        </p:nvSpPr>
        <p:spPr>
          <a:xfrm>
            <a:off x="3658232" y="3508178"/>
            <a:ext cx="2837625" cy="568293"/>
          </a:xfrm>
          <a:custGeom>
            <a:avLst/>
            <a:gdLst>
              <a:gd name="connsiteX0" fmla="*/ 0 w 4093028"/>
              <a:gd name="connsiteY0" fmla="*/ 0 h 727844"/>
              <a:gd name="connsiteX1" fmla="*/ 4093028 w 4093028"/>
              <a:gd name="connsiteY1" fmla="*/ 0 h 727844"/>
              <a:gd name="connsiteX2" fmla="*/ 4093028 w 4093028"/>
              <a:gd name="connsiteY2" fmla="*/ 727844 h 727844"/>
              <a:gd name="connsiteX3" fmla="*/ 0 w 4093028"/>
              <a:gd name="connsiteY3" fmla="*/ 727844 h 727844"/>
              <a:gd name="connsiteX4" fmla="*/ 0 w 4093028"/>
              <a:gd name="connsiteY4" fmla="*/ 0 h 727844"/>
              <a:gd name="connsiteX0" fmla="*/ 0 w 4326390"/>
              <a:gd name="connsiteY0" fmla="*/ 0 h 732606"/>
              <a:gd name="connsiteX1" fmla="*/ 4326390 w 4326390"/>
              <a:gd name="connsiteY1" fmla="*/ 4762 h 732606"/>
              <a:gd name="connsiteX2" fmla="*/ 4326390 w 4326390"/>
              <a:gd name="connsiteY2" fmla="*/ 732606 h 732606"/>
              <a:gd name="connsiteX3" fmla="*/ 233362 w 4326390"/>
              <a:gd name="connsiteY3" fmla="*/ 732606 h 732606"/>
              <a:gd name="connsiteX4" fmla="*/ 0 w 4326390"/>
              <a:gd name="connsiteY4" fmla="*/ 0 h 732606"/>
              <a:gd name="connsiteX0" fmla="*/ 0 w 4326390"/>
              <a:gd name="connsiteY0" fmla="*/ 0 h 756419"/>
              <a:gd name="connsiteX1" fmla="*/ 4326390 w 4326390"/>
              <a:gd name="connsiteY1" fmla="*/ 4762 h 756419"/>
              <a:gd name="connsiteX2" fmla="*/ 4326390 w 4326390"/>
              <a:gd name="connsiteY2" fmla="*/ 732606 h 756419"/>
              <a:gd name="connsiteX3" fmla="*/ 409575 w 4326390"/>
              <a:gd name="connsiteY3" fmla="*/ 756419 h 756419"/>
              <a:gd name="connsiteX4" fmla="*/ 0 w 4326390"/>
              <a:gd name="connsiteY4" fmla="*/ 0 h 756419"/>
              <a:gd name="connsiteX0" fmla="*/ 0 w 4335915"/>
              <a:gd name="connsiteY0" fmla="*/ 1588 h 751657"/>
              <a:gd name="connsiteX1" fmla="*/ 4335915 w 4335915"/>
              <a:gd name="connsiteY1" fmla="*/ 0 h 751657"/>
              <a:gd name="connsiteX2" fmla="*/ 4335915 w 4335915"/>
              <a:gd name="connsiteY2" fmla="*/ 727844 h 751657"/>
              <a:gd name="connsiteX3" fmla="*/ 419100 w 4335915"/>
              <a:gd name="connsiteY3" fmla="*/ 751657 h 751657"/>
              <a:gd name="connsiteX4" fmla="*/ 0 w 4335915"/>
              <a:gd name="connsiteY4" fmla="*/ 1588 h 751657"/>
              <a:gd name="connsiteX0" fmla="*/ 0 w 4335915"/>
              <a:gd name="connsiteY0" fmla="*/ 1588 h 751657"/>
              <a:gd name="connsiteX1" fmla="*/ 4335915 w 4335915"/>
              <a:gd name="connsiteY1" fmla="*/ 0 h 751657"/>
              <a:gd name="connsiteX2" fmla="*/ 4335915 w 4335915"/>
              <a:gd name="connsiteY2" fmla="*/ 727844 h 751657"/>
              <a:gd name="connsiteX3" fmla="*/ 425450 w 4335915"/>
              <a:gd name="connsiteY3" fmla="*/ 751657 h 751657"/>
              <a:gd name="connsiteX4" fmla="*/ 0 w 4335915"/>
              <a:gd name="connsiteY4" fmla="*/ 1588 h 751657"/>
              <a:gd name="connsiteX0" fmla="*/ 0 w 4335915"/>
              <a:gd name="connsiteY0" fmla="*/ 1588 h 753244"/>
              <a:gd name="connsiteX1" fmla="*/ 4335915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4335915"/>
              <a:gd name="connsiteY0" fmla="*/ 1588 h 753244"/>
              <a:gd name="connsiteX1" fmla="*/ 2573790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2592840"/>
              <a:gd name="connsiteY0" fmla="*/ 1588 h 751657"/>
              <a:gd name="connsiteX1" fmla="*/ 2573790 w 2592840"/>
              <a:gd name="connsiteY1" fmla="*/ 0 h 751657"/>
              <a:gd name="connsiteX2" fmla="*/ 2592840 w 2592840"/>
              <a:gd name="connsiteY2" fmla="*/ 724669 h 751657"/>
              <a:gd name="connsiteX3" fmla="*/ 425450 w 2592840"/>
              <a:gd name="connsiteY3" fmla="*/ 751657 h 751657"/>
              <a:gd name="connsiteX4" fmla="*/ 0 w 2592840"/>
              <a:gd name="connsiteY4" fmla="*/ 1588 h 751657"/>
              <a:gd name="connsiteX0" fmla="*/ 0 w 2573790"/>
              <a:gd name="connsiteY0" fmla="*/ 1588 h 751657"/>
              <a:gd name="connsiteX1" fmla="*/ 2573790 w 2573790"/>
              <a:gd name="connsiteY1" fmla="*/ 0 h 751657"/>
              <a:gd name="connsiteX2" fmla="*/ 2573790 w 2573790"/>
              <a:gd name="connsiteY2" fmla="*/ 724669 h 751657"/>
              <a:gd name="connsiteX3" fmla="*/ 425450 w 2573790"/>
              <a:gd name="connsiteY3" fmla="*/ 751657 h 751657"/>
              <a:gd name="connsiteX4" fmla="*/ 0 w 2573790"/>
              <a:gd name="connsiteY4" fmla="*/ 1588 h 751657"/>
              <a:gd name="connsiteX0" fmla="*/ 0 w 2573790"/>
              <a:gd name="connsiteY0" fmla="*/ 1588 h 751657"/>
              <a:gd name="connsiteX1" fmla="*/ 2573790 w 2573790"/>
              <a:gd name="connsiteY1" fmla="*/ 0 h 751657"/>
              <a:gd name="connsiteX2" fmla="*/ 2573790 w 2573790"/>
              <a:gd name="connsiteY2" fmla="*/ 750069 h 751657"/>
              <a:gd name="connsiteX3" fmla="*/ 425450 w 2573790"/>
              <a:gd name="connsiteY3" fmla="*/ 751657 h 751657"/>
              <a:gd name="connsiteX4" fmla="*/ 0 w 2573790"/>
              <a:gd name="connsiteY4" fmla="*/ 1588 h 751657"/>
              <a:gd name="connsiteX0" fmla="*/ 0 w 2573790"/>
              <a:gd name="connsiteY0" fmla="*/ 1588 h 750069"/>
              <a:gd name="connsiteX1" fmla="*/ 2573790 w 2573790"/>
              <a:gd name="connsiteY1" fmla="*/ 0 h 750069"/>
              <a:gd name="connsiteX2" fmla="*/ 2573790 w 2573790"/>
              <a:gd name="connsiteY2" fmla="*/ 750069 h 750069"/>
              <a:gd name="connsiteX3" fmla="*/ 244475 w 2573790"/>
              <a:gd name="connsiteY3" fmla="*/ 434157 h 750069"/>
              <a:gd name="connsiteX4" fmla="*/ 0 w 2573790"/>
              <a:gd name="connsiteY4" fmla="*/ 1588 h 750069"/>
              <a:gd name="connsiteX0" fmla="*/ 0 w 2573790"/>
              <a:gd name="connsiteY0" fmla="*/ 7938 h 756419"/>
              <a:gd name="connsiteX1" fmla="*/ 2135640 w 2573790"/>
              <a:gd name="connsiteY1" fmla="*/ 0 h 756419"/>
              <a:gd name="connsiteX2" fmla="*/ 2573790 w 2573790"/>
              <a:gd name="connsiteY2" fmla="*/ 756419 h 756419"/>
              <a:gd name="connsiteX3" fmla="*/ 244475 w 2573790"/>
              <a:gd name="connsiteY3" fmla="*/ 440507 h 756419"/>
              <a:gd name="connsiteX4" fmla="*/ 0 w 2573790"/>
              <a:gd name="connsiteY4" fmla="*/ 7938 h 756419"/>
              <a:gd name="connsiteX0" fmla="*/ 0 w 2141990"/>
              <a:gd name="connsiteY0" fmla="*/ 7938 h 559569"/>
              <a:gd name="connsiteX1" fmla="*/ 2135640 w 2141990"/>
              <a:gd name="connsiteY1" fmla="*/ 0 h 559569"/>
              <a:gd name="connsiteX2" fmla="*/ 2141990 w 2141990"/>
              <a:gd name="connsiteY2" fmla="*/ 559569 h 559569"/>
              <a:gd name="connsiteX3" fmla="*/ 244475 w 2141990"/>
              <a:gd name="connsiteY3" fmla="*/ 440507 h 559569"/>
              <a:gd name="connsiteX4" fmla="*/ 0 w 2141990"/>
              <a:gd name="connsiteY4" fmla="*/ 7938 h 559569"/>
              <a:gd name="connsiteX0" fmla="*/ 0 w 2141990"/>
              <a:gd name="connsiteY0" fmla="*/ 7938 h 467494"/>
              <a:gd name="connsiteX1" fmla="*/ 2135640 w 2141990"/>
              <a:gd name="connsiteY1" fmla="*/ 0 h 467494"/>
              <a:gd name="connsiteX2" fmla="*/ 2141990 w 2141990"/>
              <a:gd name="connsiteY2" fmla="*/ 467494 h 467494"/>
              <a:gd name="connsiteX3" fmla="*/ 244475 w 2141990"/>
              <a:gd name="connsiteY3" fmla="*/ 440507 h 467494"/>
              <a:gd name="connsiteX4" fmla="*/ 0 w 2141990"/>
              <a:gd name="connsiteY4" fmla="*/ 7938 h 467494"/>
              <a:gd name="connsiteX0" fmla="*/ 0 w 2141990"/>
              <a:gd name="connsiteY0" fmla="*/ 7938 h 448444"/>
              <a:gd name="connsiteX1" fmla="*/ 2135640 w 2141990"/>
              <a:gd name="connsiteY1" fmla="*/ 0 h 448444"/>
              <a:gd name="connsiteX2" fmla="*/ 2141990 w 2141990"/>
              <a:gd name="connsiteY2" fmla="*/ 448444 h 448444"/>
              <a:gd name="connsiteX3" fmla="*/ 244475 w 2141990"/>
              <a:gd name="connsiteY3" fmla="*/ 440507 h 448444"/>
              <a:gd name="connsiteX4" fmla="*/ 0 w 2141990"/>
              <a:gd name="connsiteY4" fmla="*/ 7938 h 448444"/>
              <a:gd name="connsiteX0" fmla="*/ 0 w 2141990"/>
              <a:gd name="connsiteY0" fmla="*/ 7938 h 440507"/>
              <a:gd name="connsiteX1" fmla="*/ 2135640 w 2141990"/>
              <a:gd name="connsiteY1" fmla="*/ 0 h 440507"/>
              <a:gd name="connsiteX2" fmla="*/ 2141990 w 2141990"/>
              <a:gd name="connsiteY2" fmla="*/ 438919 h 440507"/>
              <a:gd name="connsiteX3" fmla="*/ 244475 w 2141990"/>
              <a:gd name="connsiteY3" fmla="*/ 440507 h 440507"/>
              <a:gd name="connsiteX4" fmla="*/ 0 w 2141990"/>
              <a:gd name="connsiteY4" fmla="*/ 7938 h 440507"/>
              <a:gd name="connsiteX0" fmla="*/ 0 w 2141990"/>
              <a:gd name="connsiteY0" fmla="*/ 7938 h 451619"/>
              <a:gd name="connsiteX1" fmla="*/ 2135640 w 2141990"/>
              <a:gd name="connsiteY1" fmla="*/ 0 h 451619"/>
              <a:gd name="connsiteX2" fmla="*/ 2141990 w 2141990"/>
              <a:gd name="connsiteY2" fmla="*/ 451619 h 451619"/>
              <a:gd name="connsiteX3" fmla="*/ 244475 w 2141990"/>
              <a:gd name="connsiteY3" fmla="*/ 440507 h 451619"/>
              <a:gd name="connsiteX4" fmla="*/ 0 w 2141990"/>
              <a:gd name="connsiteY4" fmla="*/ 7938 h 451619"/>
              <a:gd name="connsiteX0" fmla="*/ 0 w 2135921"/>
              <a:gd name="connsiteY0" fmla="*/ 7938 h 448444"/>
              <a:gd name="connsiteX1" fmla="*/ 2135640 w 2135921"/>
              <a:gd name="connsiteY1" fmla="*/ 0 h 448444"/>
              <a:gd name="connsiteX2" fmla="*/ 2129290 w 2135921"/>
              <a:gd name="connsiteY2" fmla="*/ 448444 h 448444"/>
              <a:gd name="connsiteX3" fmla="*/ 244475 w 2135921"/>
              <a:gd name="connsiteY3" fmla="*/ 440507 h 448444"/>
              <a:gd name="connsiteX4" fmla="*/ 0 w 2135921"/>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44475 w 2129290"/>
              <a:gd name="connsiteY3" fmla="*/ 440507 h 448444"/>
              <a:gd name="connsiteX4" fmla="*/ 0 w 2129290"/>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34950 w 2129290"/>
              <a:gd name="connsiteY3" fmla="*/ 426220 h 448444"/>
              <a:gd name="connsiteX4" fmla="*/ 0 w 2129290"/>
              <a:gd name="connsiteY4" fmla="*/ 7938 h 448444"/>
              <a:gd name="connsiteX0" fmla="*/ 0 w 2132465"/>
              <a:gd name="connsiteY0" fmla="*/ 7938 h 426220"/>
              <a:gd name="connsiteX1" fmla="*/ 2126115 w 2132465"/>
              <a:gd name="connsiteY1" fmla="*/ 0 h 426220"/>
              <a:gd name="connsiteX2" fmla="*/ 2132465 w 2132465"/>
              <a:gd name="connsiteY2" fmla="*/ 419869 h 426220"/>
              <a:gd name="connsiteX3" fmla="*/ 234950 w 2132465"/>
              <a:gd name="connsiteY3" fmla="*/ 426220 h 426220"/>
              <a:gd name="connsiteX4" fmla="*/ 0 w 2132465"/>
              <a:gd name="connsiteY4" fmla="*/ 7938 h 426220"/>
              <a:gd name="connsiteX0" fmla="*/ 0 w 2135640"/>
              <a:gd name="connsiteY0" fmla="*/ 7938 h 435744"/>
              <a:gd name="connsiteX1" fmla="*/ 2126115 w 2135640"/>
              <a:gd name="connsiteY1" fmla="*/ 0 h 435744"/>
              <a:gd name="connsiteX2" fmla="*/ 2135640 w 2135640"/>
              <a:gd name="connsiteY2" fmla="*/ 435744 h 435744"/>
              <a:gd name="connsiteX3" fmla="*/ 234950 w 2135640"/>
              <a:gd name="connsiteY3" fmla="*/ 426220 h 435744"/>
              <a:gd name="connsiteX4" fmla="*/ 0 w 2135640"/>
              <a:gd name="connsiteY4" fmla="*/ 7938 h 435744"/>
              <a:gd name="connsiteX0" fmla="*/ 0 w 2135640"/>
              <a:gd name="connsiteY0" fmla="*/ 7938 h 426220"/>
              <a:gd name="connsiteX1" fmla="*/ 2126115 w 2135640"/>
              <a:gd name="connsiteY1" fmla="*/ 0 h 426220"/>
              <a:gd name="connsiteX2" fmla="*/ 2135640 w 2135640"/>
              <a:gd name="connsiteY2" fmla="*/ 426219 h 426220"/>
              <a:gd name="connsiteX3" fmla="*/ 234950 w 2135640"/>
              <a:gd name="connsiteY3" fmla="*/ 426220 h 426220"/>
              <a:gd name="connsiteX4" fmla="*/ 0 w 2135640"/>
              <a:gd name="connsiteY4" fmla="*/ 7938 h 426220"/>
              <a:gd name="connsiteX0" fmla="*/ 0 w 2128496"/>
              <a:gd name="connsiteY0" fmla="*/ 7938 h 426220"/>
              <a:gd name="connsiteX1" fmla="*/ 2126115 w 2128496"/>
              <a:gd name="connsiteY1" fmla="*/ 0 h 426220"/>
              <a:gd name="connsiteX2" fmla="*/ 2128496 w 2128496"/>
              <a:gd name="connsiteY2" fmla="*/ 426219 h 426220"/>
              <a:gd name="connsiteX3" fmla="*/ 234950 w 2128496"/>
              <a:gd name="connsiteY3" fmla="*/ 426220 h 426220"/>
              <a:gd name="connsiteX4" fmla="*/ 0 w 2128496"/>
              <a:gd name="connsiteY4" fmla="*/ 7938 h 42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496" h="426220">
                <a:moveTo>
                  <a:pt x="0" y="7938"/>
                </a:moveTo>
                <a:lnTo>
                  <a:pt x="2126115" y="0"/>
                </a:lnTo>
                <a:cubicBezTo>
                  <a:pt x="2128232" y="186523"/>
                  <a:pt x="2126379" y="239696"/>
                  <a:pt x="2128496" y="426219"/>
                </a:cubicBezTo>
                <a:lnTo>
                  <a:pt x="234950" y="426220"/>
                </a:lnTo>
                <a:lnTo>
                  <a:pt x="0" y="79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bg1"/>
              </a:solidFill>
              <a:latin typeface="+mn-ea"/>
              <a:cs typeface="+mn-ea"/>
            </a:endParaRPr>
          </a:p>
        </p:txBody>
      </p:sp>
      <p:sp>
        <p:nvSpPr>
          <p:cNvPr id="31" name="矩形 11"/>
          <p:cNvSpPr/>
          <p:nvPr/>
        </p:nvSpPr>
        <p:spPr>
          <a:xfrm>
            <a:off x="3996854" y="4116173"/>
            <a:ext cx="2505110" cy="600043"/>
          </a:xfrm>
          <a:custGeom>
            <a:avLst/>
            <a:gdLst>
              <a:gd name="connsiteX0" fmla="*/ 0 w 4093028"/>
              <a:gd name="connsiteY0" fmla="*/ 0 h 727844"/>
              <a:gd name="connsiteX1" fmla="*/ 4093028 w 4093028"/>
              <a:gd name="connsiteY1" fmla="*/ 0 h 727844"/>
              <a:gd name="connsiteX2" fmla="*/ 4093028 w 4093028"/>
              <a:gd name="connsiteY2" fmla="*/ 727844 h 727844"/>
              <a:gd name="connsiteX3" fmla="*/ 0 w 4093028"/>
              <a:gd name="connsiteY3" fmla="*/ 727844 h 727844"/>
              <a:gd name="connsiteX4" fmla="*/ 0 w 4093028"/>
              <a:gd name="connsiteY4" fmla="*/ 0 h 727844"/>
              <a:gd name="connsiteX0" fmla="*/ 0 w 4326390"/>
              <a:gd name="connsiteY0" fmla="*/ 0 h 732606"/>
              <a:gd name="connsiteX1" fmla="*/ 4326390 w 4326390"/>
              <a:gd name="connsiteY1" fmla="*/ 4762 h 732606"/>
              <a:gd name="connsiteX2" fmla="*/ 4326390 w 4326390"/>
              <a:gd name="connsiteY2" fmla="*/ 732606 h 732606"/>
              <a:gd name="connsiteX3" fmla="*/ 233362 w 4326390"/>
              <a:gd name="connsiteY3" fmla="*/ 732606 h 732606"/>
              <a:gd name="connsiteX4" fmla="*/ 0 w 4326390"/>
              <a:gd name="connsiteY4" fmla="*/ 0 h 732606"/>
              <a:gd name="connsiteX0" fmla="*/ 0 w 4326390"/>
              <a:gd name="connsiteY0" fmla="*/ 0 h 756419"/>
              <a:gd name="connsiteX1" fmla="*/ 4326390 w 4326390"/>
              <a:gd name="connsiteY1" fmla="*/ 4762 h 756419"/>
              <a:gd name="connsiteX2" fmla="*/ 4326390 w 4326390"/>
              <a:gd name="connsiteY2" fmla="*/ 732606 h 756419"/>
              <a:gd name="connsiteX3" fmla="*/ 409575 w 4326390"/>
              <a:gd name="connsiteY3" fmla="*/ 756419 h 756419"/>
              <a:gd name="connsiteX4" fmla="*/ 0 w 4326390"/>
              <a:gd name="connsiteY4" fmla="*/ 0 h 756419"/>
              <a:gd name="connsiteX0" fmla="*/ 0 w 4335915"/>
              <a:gd name="connsiteY0" fmla="*/ 1588 h 751657"/>
              <a:gd name="connsiteX1" fmla="*/ 4335915 w 4335915"/>
              <a:gd name="connsiteY1" fmla="*/ 0 h 751657"/>
              <a:gd name="connsiteX2" fmla="*/ 4335915 w 4335915"/>
              <a:gd name="connsiteY2" fmla="*/ 727844 h 751657"/>
              <a:gd name="connsiteX3" fmla="*/ 419100 w 4335915"/>
              <a:gd name="connsiteY3" fmla="*/ 751657 h 751657"/>
              <a:gd name="connsiteX4" fmla="*/ 0 w 4335915"/>
              <a:gd name="connsiteY4" fmla="*/ 1588 h 751657"/>
              <a:gd name="connsiteX0" fmla="*/ 0 w 4335915"/>
              <a:gd name="connsiteY0" fmla="*/ 1588 h 751657"/>
              <a:gd name="connsiteX1" fmla="*/ 4335915 w 4335915"/>
              <a:gd name="connsiteY1" fmla="*/ 0 h 751657"/>
              <a:gd name="connsiteX2" fmla="*/ 4335915 w 4335915"/>
              <a:gd name="connsiteY2" fmla="*/ 727844 h 751657"/>
              <a:gd name="connsiteX3" fmla="*/ 425450 w 4335915"/>
              <a:gd name="connsiteY3" fmla="*/ 751657 h 751657"/>
              <a:gd name="connsiteX4" fmla="*/ 0 w 4335915"/>
              <a:gd name="connsiteY4" fmla="*/ 1588 h 751657"/>
              <a:gd name="connsiteX0" fmla="*/ 0 w 4335915"/>
              <a:gd name="connsiteY0" fmla="*/ 1588 h 753244"/>
              <a:gd name="connsiteX1" fmla="*/ 4335915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4335915"/>
              <a:gd name="connsiteY0" fmla="*/ 1588 h 753244"/>
              <a:gd name="connsiteX1" fmla="*/ 2573790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2592840"/>
              <a:gd name="connsiteY0" fmla="*/ 1588 h 751657"/>
              <a:gd name="connsiteX1" fmla="*/ 2573790 w 2592840"/>
              <a:gd name="connsiteY1" fmla="*/ 0 h 751657"/>
              <a:gd name="connsiteX2" fmla="*/ 2592840 w 2592840"/>
              <a:gd name="connsiteY2" fmla="*/ 724669 h 751657"/>
              <a:gd name="connsiteX3" fmla="*/ 425450 w 2592840"/>
              <a:gd name="connsiteY3" fmla="*/ 751657 h 751657"/>
              <a:gd name="connsiteX4" fmla="*/ 0 w 2592840"/>
              <a:gd name="connsiteY4" fmla="*/ 1588 h 751657"/>
              <a:gd name="connsiteX0" fmla="*/ 0 w 2573790"/>
              <a:gd name="connsiteY0" fmla="*/ 1588 h 751657"/>
              <a:gd name="connsiteX1" fmla="*/ 2573790 w 2573790"/>
              <a:gd name="connsiteY1" fmla="*/ 0 h 751657"/>
              <a:gd name="connsiteX2" fmla="*/ 2573790 w 2573790"/>
              <a:gd name="connsiteY2" fmla="*/ 724669 h 751657"/>
              <a:gd name="connsiteX3" fmla="*/ 425450 w 2573790"/>
              <a:gd name="connsiteY3" fmla="*/ 751657 h 751657"/>
              <a:gd name="connsiteX4" fmla="*/ 0 w 2573790"/>
              <a:gd name="connsiteY4" fmla="*/ 1588 h 751657"/>
              <a:gd name="connsiteX0" fmla="*/ 0 w 2573790"/>
              <a:gd name="connsiteY0" fmla="*/ 1588 h 751657"/>
              <a:gd name="connsiteX1" fmla="*/ 2573790 w 2573790"/>
              <a:gd name="connsiteY1" fmla="*/ 0 h 751657"/>
              <a:gd name="connsiteX2" fmla="*/ 2573790 w 2573790"/>
              <a:gd name="connsiteY2" fmla="*/ 750069 h 751657"/>
              <a:gd name="connsiteX3" fmla="*/ 425450 w 2573790"/>
              <a:gd name="connsiteY3" fmla="*/ 751657 h 751657"/>
              <a:gd name="connsiteX4" fmla="*/ 0 w 2573790"/>
              <a:gd name="connsiteY4" fmla="*/ 1588 h 751657"/>
              <a:gd name="connsiteX0" fmla="*/ 0 w 2573790"/>
              <a:gd name="connsiteY0" fmla="*/ 1588 h 750069"/>
              <a:gd name="connsiteX1" fmla="*/ 2573790 w 2573790"/>
              <a:gd name="connsiteY1" fmla="*/ 0 h 750069"/>
              <a:gd name="connsiteX2" fmla="*/ 2573790 w 2573790"/>
              <a:gd name="connsiteY2" fmla="*/ 750069 h 750069"/>
              <a:gd name="connsiteX3" fmla="*/ 244475 w 2573790"/>
              <a:gd name="connsiteY3" fmla="*/ 434157 h 750069"/>
              <a:gd name="connsiteX4" fmla="*/ 0 w 2573790"/>
              <a:gd name="connsiteY4" fmla="*/ 1588 h 750069"/>
              <a:gd name="connsiteX0" fmla="*/ 0 w 2573790"/>
              <a:gd name="connsiteY0" fmla="*/ 7938 h 756419"/>
              <a:gd name="connsiteX1" fmla="*/ 2135640 w 2573790"/>
              <a:gd name="connsiteY1" fmla="*/ 0 h 756419"/>
              <a:gd name="connsiteX2" fmla="*/ 2573790 w 2573790"/>
              <a:gd name="connsiteY2" fmla="*/ 756419 h 756419"/>
              <a:gd name="connsiteX3" fmla="*/ 244475 w 2573790"/>
              <a:gd name="connsiteY3" fmla="*/ 440507 h 756419"/>
              <a:gd name="connsiteX4" fmla="*/ 0 w 2573790"/>
              <a:gd name="connsiteY4" fmla="*/ 7938 h 756419"/>
              <a:gd name="connsiteX0" fmla="*/ 0 w 2141990"/>
              <a:gd name="connsiteY0" fmla="*/ 7938 h 559569"/>
              <a:gd name="connsiteX1" fmla="*/ 2135640 w 2141990"/>
              <a:gd name="connsiteY1" fmla="*/ 0 h 559569"/>
              <a:gd name="connsiteX2" fmla="*/ 2141990 w 2141990"/>
              <a:gd name="connsiteY2" fmla="*/ 559569 h 559569"/>
              <a:gd name="connsiteX3" fmla="*/ 244475 w 2141990"/>
              <a:gd name="connsiteY3" fmla="*/ 440507 h 559569"/>
              <a:gd name="connsiteX4" fmla="*/ 0 w 2141990"/>
              <a:gd name="connsiteY4" fmla="*/ 7938 h 559569"/>
              <a:gd name="connsiteX0" fmla="*/ 0 w 2141990"/>
              <a:gd name="connsiteY0" fmla="*/ 7938 h 467494"/>
              <a:gd name="connsiteX1" fmla="*/ 2135640 w 2141990"/>
              <a:gd name="connsiteY1" fmla="*/ 0 h 467494"/>
              <a:gd name="connsiteX2" fmla="*/ 2141990 w 2141990"/>
              <a:gd name="connsiteY2" fmla="*/ 467494 h 467494"/>
              <a:gd name="connsiteX3" fmla="*/ 244475 w 2141990"/>
              <a:gd name="connsiteY3" fmla="*/ 440507 h 467494"/>
              <a:gd name="connsiteX4" fmla="*/ 0 w 2141990"/>
              <a:gd name="connsiteY4" fmla="*/ 7938 h 467494"/>
              <a:gd name="connsiteX0" fmla="*/ 0 w 2141990"/>
              <a:gd name="connsiteY0" fmla="*/ 7938 h 448444"/>
              <a:gd name="connsiteX1" fmla="*/ 2135640 w 2141990"/>
              <a:gd name="connsiteY1" fmla="*/ 0 h 448444"/>
              <a:gd name="connsiteX2" fmla="*/ 2141990 w 2141990"/>
              <a:gd name="connsiteY2" fmla="*/ 448444 h 448444"/>
              <a:gd name="connsiteX3" fmla="*/ 244475 w 2141990"/>
              <a:gd name="connsiteY3" fmla="*/ 440507 h 448444"/>
              <a:gd name="connsiteX4" fmla="*/ 0 w 2141990"/>
              <a:gd name="connsiteY4" fmla="*/ 7938 h 448444"/>
              <a:gd name="connsiteX0" fmla="*/ 0 w 2141990"/>
              <a:gd name="connsiteY0" fmla="*/ 7938 h 440507"/>
              <a:gd name="connsiteX1" fmla="*/ 2135640 w 2141990"/>
              <a:gd name="connsiteY1" fmla="*/ 0 h 440507"/>
              <a:gd name="connsiteX2" fmla="*/ 2141990 w 2141990"/>
              <a:gd name="connsiteY2" fmla="*/ 438919 h 440507"/>
              <a:gd name="connsiteX3" fmla="*/ 244475 w 2141990"/>
              <a:gd name="connsiteY3" fmla="*/ 440507 h 440507"/>
              <a:gd name="connsiteX4" fmla="*/ 0 w 2141990"/>
              <a:gd name="connsiteY4" fmla="*/ 7938 h 440507"/>
              <a:gd name="connsiteX0" fmla="*/ 0 w 2141990"/>
              <a:gd name="connsiteY0" fmla="*/ 7938 h 451619"/>
              <a:gd name="connsiteX1" fmla="*/ 2135640 w 2141990"/>
              <a:gd name="connsiteY1" fmla="*/ 0 h 451619"/>
              <a:gd name="connsiteX2" fmla="*/ 2141990 w 2141990"/>
              <a:gd name="connsiteY2" fmla="*/ 451619 h 451619"/>
              <a:gd name="connsiteX3" fmla="*/ 244475 w 2141990"/>
              <a:gd name="connsiteY3" fmla="*/ 440507 h 451619"/>
              <a:gd name="connsiteX4" fmla="*/ 0 w 2141990"/>
              <a:gd name="connsiteY4" fmla="*/ 7938 h 451619"/>
              <a:gd name="connsiteX0" fmla="*/ 0 w 2135921"/>
              <a:gd name="connsiteY0" fmla="*/ 7938 h 448444"/>
              <a:gd name="connsiteX1" fmla="*/ 2135640 w 2135921"/>
              <a:gd name="connsiteY1" fmla="*/ 0 h 448444"/>
              <a:gd name="connsiteX2" fmla="*/ 2129290 w 2135921"/>
              <a:gd name="connsiteY2" fmla="*/ 448444 h 448444"/>
              <a:gd name="connsiteX3" fmla="*/ 244475 w 2135921"/>
              <a:gd name="connsiteY3" fmla="*/ 440507 h 448444"/>
              <a:gd name="connsiteX4" fmla="*/ 0 w 2135921"/>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44475 w 2129290"/>
              <a:gd name="connsiteY3" fmla="*/ 440507 h 448444"/>
              <a:gd name="connsiteX4" fmla="*/ 0 w 2129290"/>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34950 w 2129290"/>
              <a:gd name="connsiteY3" fmla="*/ 426220 h 448444"/>
              <a:gd name="connsiteX4" fmla="*/ 0 w 2129290"/>
              <a:gd name="connsiteY4" fmla="*/ 7938 h 448444"/>
              <a:gd name="connsiteX0" fmla="*/ 0 w 2132465"/>
              <a:gd name="connsiteY0" fmla="*/ 7938 h 426220"/>
              <a:gd name="connsiteX1" fmla="*/ 2126115 w 2132465"/>
              <a:gd name="connsiteY1" fmla="*/ 0 h 426220"/>
              <a:gd name="connsiteX2" fmla="*/ 2132465 w 2132465"/>
              <a:gd name="connsiteY2" fmla="*/ 419869 h 426220"/>
              <a:gd name="connsiteX3" fmla="*/ 234950 w 2132465"/>
              <a:gd name="connsiteY3" fmla="*/ 426220 h 426220"/>
              <a:gd name="connsiteX4" fmla="*/ 0 w 2132465"/>
              <a:gd name="connsiteY4" fmla="*/ 7938 h 426220"/>
              <a:gd name="connsiteX0" fmla="*/ 0 w 2135640"/>
              <a:gd name="connsiteY0" fmla="*/ 7938 h 435744"/>
              <a:gd name="connsiteX1" fmla="*/ 2126115 w 2135640"/>
              <a:gd name="connsiteY1" fmla="*/ 0 h 435744"/>
              <a:gd name="connsiteX2" fmla="*/ 2135640 w 2135640"/>
              <a:gd name="connsiteY2" fmla="*/ 435744 h 435744"/>
              <a:gd name="connsiteX3" fmla="*/ 234950 w 2135640"/>
              <a:gd name="connsiteY3" fmla="*/ 426220 h 435744"/>
              <a:gd name="connsiteX4" fmla="*/ 0 w 2135640"/>
              <a:gd name="connsiteY4" fmla="*/ 7938 h 435744"/>
              <a:gd name="connsiteX0" fmla="*/ 0 w 2135640"/>
              <a:gd name="connsiteY0" fmla="*/ 7938 h 426220"/>
              <a:gd name="connsiteX1" fmla="*/ 2126115 w 2135640"/>
              <a:gd name="connsiteY1" fmla="*/ 0 h 426220"/>
              <a:gd name="connsiteX2" fmla="*/ 2135640 w 2135640"/>
              <a:gd name="connsiteY2" fmla="*/ 426219 h 426220"/>
              <a:gd name="connsiteX3" fmla="*/ 234950 w 2135640"/>
              <a:gd name="connsiteY3" fmla="*/ 426220 h 426220"/>
              <a:gd name="connsiteX4" fmla="*/ 0 w 2135640"/>
              <a:gd name="connsiteY4" fmla="*/ 7938 h 426220"/>
              <a:gd name="connsiteX0" fmla="*/ 0 w 2135640"/>
              <a:gd name="connsiteY0" fmla="*/ 7938 h 426220"/>
              <a:gd name="connsiteX1" fmla="*/ 1887990 w 2135640"/>
              <a:gd name="connsiteY1" fmla="*/ 0 h 426220"/>
              <a:gd name="connsiteX2" fmla="*/ 2135640 w 2135640"/>
              <a:gd name="connsiteY2" fmla="*/ 426219 h 426220"/>
              <a:gd name="connsiteX3" fmla="*/ 234950 w 2135640"/>
              <a:gd name="connsiteY3" fmla="*/ 426220 h 426220"/>
              <a:gd name="connsiteX4" fmla="*/ 0 w 2135640"/>
              <a:gd name="connsiteY4" fmla="*/ 7938 h 426220"/>
              <a:gd name="connsiteX0" fmla="*/ 0 w 1888212"/>
              <a:gd name="connsiteY0" fmla="*/ 7938 h 426220"/>
              <a:gd name="connsiteX1" fmla="*/ 1887990 w 1888212"/>
              <a:gd name="connsiteY1" fmla="*/ 0 h 426220"/>
              <a:gd name="connsiteX2" fmla="*/ 1878465 w 1888212"/>
              <a:gd name="connsiteY2" fmla="*/ 407169 h 426220"/>
              <a:gd name="connsiteX3" fmla="*/ 234950 w 1888212"/>
              <a:gd name="connsiteY3" fmla="*/ 426220 h 426220"/>
              <a:gd name="connsiteX4" fmla="*/ 0 w 1888212"/>
              <a:gd name="connsiteY4" fmla="*/ 7938 h 426220"/>
              <a:gd name="connsiteX0" fmla="*/ 0 w 1879076"/>
              <a:gd name="connsiteY0" fmla="*/ 7938 h 426220"/>
              <a:gd name="connsiteX1" fmla="*/ 1878465 w 1879076"/>
              <a:gd name="connsiteY1" fmla="*/ 0 h 426220"/>
              <a:gd name="connsiteX2" fmla="*/ 1878465 w 1879076"/>
              <a:gd name="connsiteY2" fmla="*/ 407169 h 426220"/>
              <a:gd name="connsiteX3" fmla="*/ 234950 w 1879076"/>
              <a:gd name="connsiteY3" fmla="*/ 426220 h 426220"/>
              <a:gd name="connsiteX4" fmla="*/ 0 w 1879076"/>
              <a:gd name="connsiteY4" fmla="*/ 7938 h 426220"/>
              <a:gd name="connsiteX0" fmla="*/ 0 w 1879076"/>
              <a:gd name="connsiteY0" fmla="*/ 7938 h 457176"/>
              <a:gd name="connsiteX1" fmla="*/ 1878465 w 1879076"/>
              <a:gd name="connsiteY1" fmla="*/ 0 h 457176"/>
              <a:gd name="connsiteX2" fmla="*/ 1878465 w 1879076"/>
              <a:gd name="connsiteY2" fmla="*/ 407169 h 457176"/>
              <a:gd name="connsiteX3" fmla="*/ 251618 w 1879076"/>
              <a:gd name="connsiteY3" fmla="*/ 457176 h 457176"/>
              <a:gd name="connsiteX4" fmla="*/ 0 w 1879076"/>
              <a:gd name="connsiteY4" fmla="*/ 7938 h 457176"/>
              <a:gd name="connsiteX0" fmla="*/ 0 w 1879076"/>
              <a:gd name="connsiteY0" fmla="*/ 7938 h 477019"/>
              <a:gd name="connsiteX1" fmla="*/ 1878465 w 1879076"/>
              <a:gd name="connsiteY1" fmla="*/ 0 h 477019"/>
              <a:gd name="connsiteX2" fmla="*/ 1878465 w 1879076"/>
              <a:gd name="connsiteY2" fmla="*/ 477019 h 477019"/>
              <a:gd name="connsiteX3" fmla="*/ 251618 w 1879076"/>
              <a:gd name="connsiteY3" fmla="*/ 457176 h 477019"/>
              <a:gd name="connsiteX4" fmla="*/ 0 w 1879076"/>
              <a:gd name="connsiteY4" fmla="*/ 7938 h 477019"/>
              <a:gd name="connsiteX0" fmla="*/ 0 w 1879076"/>
              <a:gd name="connsiteY0" fmla="*/ 7938 h 467494"/>
              <a:gd name="connsiteX1" fmla="*/ 1878465 w 1879076"/>
              <a:gd name="connsiteY1" fmla="*/ 0 h 467494"/>
              <a:gd name="connsiteX2" fmla="*/ 1878465 w 1879076"/>
              <a:gd name="connsiteY2" fmla="*/ 467494 h 467494"/>
              <a:gd name="connsiteX3" fmla="*/ 251618 w 1879076"/>
              <a:gd name="connsiteY3" fmla="*/ 457176 h 467494"/>
              <a:gd name="connsiteX4" fmla="*/ 0 w 1879076"/>
              <a:gd name="connsiteY4" fmla="*/ 7938 h 467494"/>
              <a:gd name="connsiteX0" fmla="*/ 0 w 1879076"/>
              <a:gd name="connsiteY0" fmla="*/ 7938 h 457176"/>
              <a:gd name="connsiteX1" fmla="*/ 1878465 w 1879076"/>
              <a:gd name="connsiteY1" fmla="*/ 0 h 457176"/>
              <a:gd name="connsiteX2" fmla="*/ 1878465 w 1879076"/>
              <a:gd name="connsiteY2" fmla="*/ 454794 h 457176"/>
              <a:gd name="connsiteX3" fmla="*/ 251618 w 1879076"/>
              <a:gd name="connsiteY3" fmla="*/ 457176 h 457176"/>
              <a:gd name="connsiteX4" fmla="*/ 0 w 1879076"/>
              <a:gd name="connsiteY4" fmla="*/ 7938 h 457176"/>
              <a:gd name="connsiteX0" fmla="*/ 0 w 1881269"/>
              <a:gd name="connsiteY0" fmla="*/ 794 h 450032"/>
              <a:gd name="connsiteX1" fmla="*/ 1880846 w 1881269"/>
              <a:gd name="connsiteY1" fmla="*/ 0 h 450032"/>
              <a:gd name="connsiteX2" fmla="*/ 1878465 w 1881269"/>
              <a:gd name="connsiteY2" fmla="*/ 447650 h 450032"/>
              <a:gd name="connsiteX3" fmla="*/ 251618 w 1881269"/>
              <a:gd name="connsiteY3" fmla="*/ 450032 h 450032"/>
              <a:gd name="connsiteX4" fmla="*/ 0 w 1881269"/>
              <a:gd name="connsiteY4" fmla="*/ 794 h 450032"/>
              <a:gd name="connsiteX0" fmla="*/ 0 w 1878465"/>
              <a:gd name="connsiteY0" fmla="*/ 794 h 450032"/>
              <a:gd name="connsiteX1" fmla="*/ 1873703 w 1878465"/>
              <a:gd name="connsiteY1" fmla="*/ 0 h 450032"/>
              <a:gd name="connsiteX2" fmla="*/ 1878465 w 1878465"/>
              <a:gd name="connsiteY2" fmla="*/ 447650 h 450032"/>
              <a:gd name="connsiteX3" fmla="*/ 251618 w 1878465"/>
              <a:gd name="connsiteY3" fmla="*/ 450032 h 450032"/>
              <a:gd name="connsiteX4" fmla="*/ 0 w 1878465"/>
              <a:gd name="connsiteY4" fmla="*/ 794 h 450032"/>
              <a:gd name="connsiteX0" fmla="*/ 0 w 1879077"/>
              <a:gd name="connsiteY0" fmla="*/ 794 h 450032"/>
              <a:gd name="connsiteX1" fmla="*/ 1878466 w 1879077"/>
              <a:gd name="connsiteY1" fmla="*/ 0 h 450032"/>
              <a:gd name="connsiteX2" fmla="*/ 1878465 w 1879077"/>
              <a:gd name="connsiteY2" fmla="*/ 447650 h 450032"/>
              <a:gd name="connsiteX3" fmla="*/ 251618 w 1879077"/>
              <a:gd name="connsiteY3" fmla="*/ 450032 h 450032"/>
              <a:gd name="connsiteX4" fmla="*/ 0 w 1879077"/>
              <a:gd name="connsiteY4" fmla="*/ 794 h 45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77" h="450032">
                <a:moveTo>
                  <a:pt x="0" y="794"/>
                </a:moveTo>
                <a:lnTo>
                  <a:pt x="1878466" y="0"/>
                </a:lnTo>
                <a:cubicBezTo>
                  <a:pt x="1880583" y="186523"/>
                  <a:pt x="1876348" y="261127"/>
                  <a:pt x="1878465" y="447650"/>
                </a:cubicBezTo>
                <a:lnTo>
                  <a:pt x="251618" y="450032"/>
                </a:lnTo>
                <a:lnTo>
                  <a:pt x="0" y="7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bg1"/>
              </a:solidFill>
              <a:latin typeface="+mn-ea"/>
              <a:cs typeface="+mn-ea"/>
            </a:endParaRPr>
          </a:p>
        </p:txBody>
      </p:sp>
      <p:sp>
        <p:nvSpPr>
          <p:cNvPr id="32" name="矩形 11"/>
          <p:cNvSpPr/>
          <p:nvPr/>
        </p:nvSpPr>
        <p:spPr>
          <a:xfrm>
            <a:off x="4361449" y="4750475"/>
            <a:ext cx="2144507" cy="529133"/>
          </a:xfrm>
          <a:custGeom>
            <a:avLst/>
            <a:gdLst>
              <a:gd name="connsiteX0" fmla="*/ 0 w 4093028"/>
              <a:gd name="connsiteY0" fmla="*/ 0 h 727844"/>
              <a:gd name="connsiteX1" fmla="*/ 4093028 w 4093028"/>
              <a:gd name="connsiteY1" fmla="*/ 0 h 727844"/>
              <a:gd name="connsiteX2" fmla="*/ 4093028 w 4093028"/>
              <a:gd name="connsiteY2" fmla="*/ 727844 h 727844"/>
              <a:gd name="connsiteX3" fmla="*/ 0 w 4093028"/>
              <a:gd name="connsiteY3" fmla="*/ 727844 h 727844"/>
              <a:gd name="connsiteX4" fmla="*/ 0 w 4093028"/>
              <a:gd name="connsiteY4" fmla="*/ 0 h 727844"/>
              <a:gd name="connsiteX0" fmla="*/ 0 w 4326390"/>
              <a:gd name="connsiteY0" fmla="*/ 0 h 732606"/>
              <a:gd name="connsiteX1" fmla="*/ 4326390 w 4326390"/>
              <a:gd name="connsiteY1" fmla="*/ 4762 h 732606"/>
              <a:gd name="connsiteX2" fmla="*/ 4326390 w 4326390"/>
              <a:gd name="connsiteY2" fmla="*/ 732606 h 732606"/>
              <a:gd name="connsiteX3" fmla="*/ 233362 w 4326390"/>
              <a:gd name="connsiteY3" fmla="*/ 732606 h 732606"/>
              <a:gd name="connsiteX4" fmla="*/ 0 w 4326390"/>
              <a:gd name="connsiteY4" fmla="*/ 0 h 732606"/>
              <a:gd name="connsiteX0" fmla="*/ 0 w 4326390"/>
              <a:gd name="connsiteY0" fmla="*/ 0 h 756419"/>
              <a:gd name="connsiteX1" fmla="*/ 4326390 w 4326390"/>
              <a:gd name="connsiteY1" fmla="*/ 4762 h 756419"/>
              <a:gd name="connsiteX2" fmla="*/ 4326390 w 4326390"/>
              <a:gd name="connsiteY2" fmla="*/ 732606 h 756419"/>
              <a:gd name="connsiteX3" fmla="*/ 409575 w 4326390"/>
              <a:gd name="connsiteY3" fmla="*/ 756419 h 756419"/>
              <a:gd name="connsiteX4" fmla="*/ 0 w 4326390"/>
              <a:gd name="connsiteY4" fmla="*/ 0 h 756419"/>
              <a:gd name="connsiteX0" fmla="*/ 0 w 4335915"/>
              <a:gd name="connsiteY0" fmla="*/ 1588 h 751657"/>
              <a:gd name="connsiteX1" fmla="*/ 4335915 w 4335915"/>
              <a:gd name="connsiteY1" fmla="*/ 0 h 751657"/>
              <a:gd name="connsiteX2" fmla="*/ 4335915 w 4335915"/>
              <a:gd name="connsiteY2" fmla="*/ 727844 h 751657"/>
              <a:gd name="connsiteX3" fmla="*/ 419100 w 4335915"/>
              <a:gd name="connsiteY3" fmla="*/ 751657 h 751657"/>
              <a:gd name="connsiteX4" fmla="*/ 0 w 4335915"/>
              <a:gd name="connsiteY4" fmla="*/ 1588 h 751657"/>
              <a:gd name="connsiteX0" fmla="*/ 0 w 4335915"/>
              <a:gd name="connsiteY0" fmla="*/ 1588 h 751657"/>
              <a:gd name="connsiteX1" fmla="*/ 4335915 w 4335915"/>
              <a:gd name="connsiteY1" fmla="*/ 0 h 751657"/>
              <a:gd name="connsiteX2" fmla="*/ 4335915 w 4335915"/>
              <a:gd name="connsiteY2" fmla="*/ 727844 h 751657"/>
              <a:gd name="connsiteX3" fmla="*/ 425450 w 4335915"/>
              <a:gd name="connsiteY3" fmla="*/ 751657 h 751657"/>
              <a:gd name="connsiteX4" fmla="*/ 0 w 4335915"/>
              <a:gd name="connsiteY4" fmla="*/ 1588 h 751657"/>
              <a:gd name="connsiteX0" fmla="*/ 0 w 4335915"/>
              <a:gd name="connsiteY0" fmla="*/ 1588 h 753244"/>
              <a:gd name="connsiteX1" fmla="*/ 4335915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4335915"/>
              <a:gd name="connsiteY0" fmla="*/ 1588 h 753244"/>
              <a:gd name="connsiteX1" fmla="*/ 2573790 w 4335915"/>
              <a:gd name="connsiteY1" fmla="*/ 0 h 753244"/>
              <a:gd name="connsiteX2" fmla="*/ 4335915 w 4335915"/>
              <a:gd name="connsiteY2" fmla="*/ 753244 h 753244"/>
              <a:gd name="connsiteX3" fmla="*/ 425450 w 4335915"/>
              <a:gd name="connsiteY3" fmla="*/ 751657 h 753244"/>
              <a:gd name="connsiteX4" fmla="*/ 0 w 4335915"/>
              <a:gd name="connsiteY4" fmla="*/ 1588 h 753244"/>
              <a:gd name="connsiteX0" fmla="*/ 0 w 2592840"/>
              <a:gd name="connsiteY0" fmla="*/ 1588 h 751657"/>
              <a:gd name="connsiteX1" fmla="*/ 2573790 w 2592840"/>
              <a:gd name="connsiteY1" fmla="*/ 0 h 751657"/>
              <a:gd name="connsiteX2" fmla="*/ 2592840 w 2592840"/>
              <a:gd name="connsiteY2" fmla="*/ 724669 h 751657"/>
              <a:gd name="connsiteX3" fmla="*/ 425450 w 2592840"/>
              <a:gd name="connsiteY3" fmla="*/ 751657 h 751657"/>
              <a:gd name="connsiteX4" fmla="*/ 0 w 2592840"/>
              <a:gd name="connsiteY4" fmla="*/ 1588 h 751657"/>
              <a:gd name="connsiteX0" fmla="*/ 0 w 2573790"/>
              <a:gd name="connsiteY0" fmla="*/ 1588 h 751657"/>
              <a:gd name="connsiteX1" fmla="*/ 2573790 w 2573790"/>
              <a:gd name="connsiteY1" fmla="*/ 0 h 751657"/>
              <a:gd name="connsiteX2" fmla="*/ 2573790 w 2573790"/>
              <a:gd name="connsiteY2" fmla="*/ 724669 h 751657"/>
              <a:gd name="connsiteX3" fmla="*/ 425450 w 2573790"/>
              <a:gd name="connsiteY3" fmla="*/ 751657 h 751657"/>
              <a:gd name="connsiteX4" fmla="*/ 0 w 2573790"/>
              <a:gd name="connsiteY4" fmla="*/ 1588 h 751657"/>
              <a:gd name="connsiteX0" fmla="*/ 0 w 2573790"/>
              <a:gd name="connsiteY0" fmla="*/ 1588 h 751657"/>
              <a:gd name="connsiteX1" fmla="*/ 2573790 w 2573790"/>
              <a:gd name="connsiteY1" fmla="*/ 0 h 751657"/>
              <a:gd name="connsiteX2" fmla="*/ 2573790 w 2573790"/>
              <a:gd name="connsiteY2" fmla="*/ 750069 h 751657"/>
              <a:gd name="connsiteX3" fmla="*/ 425450 w 2573790"/>
              <a:gd name="connsiteY3" fmla="*/ 751657 h 751657"/>
              <a:gd name="connsiteX4" fmla="*/ 0 w 2573790"/>
              <a:gd name="connsiteY4" fmla="*/ 1588 h 751657"/>
              <a:gd name="connsiteX0" fmla="*/ 0 w 2573790"/>
              <a:gd name="connsiteY0" fmla="*/ 1588 h 750069"/>
              <a:gd name="connsiteX1" fmla="*/ 2573790 w 2573790"/>
              <a:gd name="connsiteY1" fmla="*/ 0 h 750069"/>
              <a:gd name="connsiteX2" fmla="*/ 2573790 w 2573790"/>
              <a:gd name="connsiteY2" fmla="*/ 750069 h 750069"/>
              <a:gd name="connsiteX3" fmla="*/ 244475 w 2573790"/>
              <a:gd name="connsiteY3" fmla="*/ 434157 h 750069"/>
              <a:gd name="connsiteX4" fmla="*/ 0 w 2573790"/>
              <a:gd name="connsiteY4" fmla="*/ 1588 h 750069"/>
              <a:gd name="connsiteX0" fmla="*/ 0 w 2573790"/>
              <a:gd name="connsiteY0" fmla="*/ 7938 h 756419"/>
              <a:gd name="connsiteX1" fmla="*/ 2135640 w 2573790"/>
              <a:gd name="connsiteY1" fmla="*/ 0 h 756419"/>
              <a:gd name="connsiteX2" fmla="*/ 2573790 w 2573790"/>
              <a:gd name="connsiteY2" fmla="*/ 756419 h 756419"/>
              <a:gd name="connsiteX3" fmla="*/ 244475 w 2573790"/>
              <a:gd name="connsiteY3" fmla="*/ 440507 h 756419"/>
              <a:gd name="connsiteX4" fmla="*/ 0 w 2573790"/>
              <a:gd name="connsiteY4" fmla="*/ 7938 h 756419"/>
              <a:gd name="connsiteX0" fmla="*/ 0 w 2141990"/>
              <a:gd name="connsiteY0" fmla="*/ 7938 h 559569"/>
              <a:gd name="connsiteX1" fmla="*/ 2135640 w 2141990"/>
              <a:gd name="connsiteY1" fmla="*/ 0 h 559569"/>
              <a:gd name="connsiteX2" fmla="*/ 2141990 w 2141990"/>
              <a:gd name="connsiteY2" fmla="*/ 559569 h 559569"/>
              <a:gd name="connsiteX3" fmla="*/ 244475 w 2141990"/>
              <a:gd name="connsiteY3" fmla="*/ 440507 h 559569"/>
              <a:gd name="connsiteX4" fmla="*/ 0 w 2141990"/>
              <a:gd name="connsiteY4" fmla="*/ 7938 h 559569"/>
              <a:gd name="connsiteX0" fmla="*/ 0 w 2141990"/>
              <a:gd name="connsiteY0" fmla="*/ 7938 h 467494"/>
              <a:gd name="connsiteX1" fmla="*/ 2135640 w 2141990"/>
              <a:gd name="connsiteY1" fmla="*/ 0 h 467494"/>
              <a:gd name="connsiteX2" fmla="*/ 2141990 w 2141990"/>
              <a:gd name="connsiteY2" fmla="*/ 467494 h 467494"/>
              <a:gd name="connsiteX3" fmla="*/ 244475 w 2141990"/>
              <a:gd name="connsiteY3" fmla="*/ 440507 h 467494"/>
              <a:gd name="connsiteX4" fmla="*/ 0 w 2141990"/>
              <a:gd name="connsiteY4" fmla="*/ 7938 h 467494"/>
              <a:gd name="connsiteX0" fmla="*/ 0 w 2141990"/>
              <a:gd name="connsiteY0" fmla="*/ 7938 h 448444"/>
              <a:gd name="connsiteX1" fmla="*/ 2135640 w 2141990"/>
              <a:gd name="connsiteY1" fmla="*/ 0 h 448444"/>
              <a:gd name="connsiteX2" fmla="*/ 2141990 w 2141990"/>
              <a:gd name="connsiteY2" fmla="*/ 448444 h 448444"/>
              <a:gd name="connsiteX3" fmla="*/ 244475 w 2141990"/>
              <a:gd name="connsiteY3" fmla="*/ 440507 h 448444"/>
              <a:gd name="connsiteX4" fmla="*/ 0 w 2141990"/>
              <a:gd name="connsiteY4" fmla="*/ 7938 h 448444"/>
              <a:gd name="connsiteX0" fmla="*/ 0 w 2141990"/>
              <a:gd name="connsiteY0" fmla="*/ 7938 h 440507"/>
              <a:gd name="connsiteX1" fmla="*/ 2135640 w 2141990"/>
              <a:gd name="connsiteY1" fmla="*/ 0 h 440507"/>
              <a:gd name="connsiteX2" fmla="*/ 2141990 w 2141990"/>
              <a:gd name="connsiteY2" fmla="*/ 438919 h 440507"/>
              <a:gd name="connsiteX3" fmla="*/ 244475 w 2141990"/>
              <a:gd name="connsiteY3" fmla="*/ 440507 h 440507"/>
              <a:gd name="connsiteX4" fmla="*/ 0 w 2141990"/>
              <a:gd name="connsiteY4" fmla="*/ 7938 h 440507"/>
              <a:gd name="connsiteX0" fmla="*/ 0 w 2141990"/>
              <a:gd name="connsiteY0" fmla="*/ 7938 h 451619"/>
              <a:gd name="connsiteX1" fmla="*/ 2135640 w 2141990"/>
              <a:gd name="connsiteY1" fmla="*/ 0 h 451619"/>
              <a:gd name="connsiteX2" fmla="*/ 2141990 w 2141990"/>
              <a:gd name="connsiteY2" fmla="*/ 451619 h 451619"/>
              <a:gd name="connsiteX3" fmla="*/ 244475 w 2141990"/>
              <a:gd name="connsiteY3" fmla="*/ 440507 h 451619"/>
              <a:gd name="connsiteX4" fmla="*/ 0 w 2141990"/>
              <a:gd name="connsiteY4" fmla="*/ 7938 h 451619"/>
              <a:gd name="connsiteX0" fmla="*/ 0 w 2135921"/>
              <a:gd name="connsiteY0" fmla="*/ 7938 h 448444"/>
              <a:gd name="connsiteX1" fmla="*/ 2135640 w 2135921"/>
              <a:gd name="connsiteY1" fmla="*/ 0 h 448444"/>
              <a:gd name="connsiteX2" fmla="*/ 2129290 w 2135921"/>
              <a:gd name="connsiteY2" fmla="*/ 448444 h 448444"/>
              <a:gd name="connsiteX3" fmla="*/ 244475 w 2135921"/>
              <a:gd name="connsiteY3" fmla="*/ 440507 h 448444"/>
              <a:gd name="connsiteX4" fmla="*/ 0 w 2135921"/>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44475 w 2129290"/>
              <a:gd name="connsiteY3" fmla="*/ 440507 h 448444"/>
              <a:gd name="connsiteX4" fmla="*/ 0 w 2129290"/>
              <a:gd name="connsiteY4" fmla="*/ 7938 h 448444"/>
              <a:gd name="connsiteX0" fmla="*/ 0 w 2129290"/>
              <a:gd name="connsiteY0" fmla="*/ 7938 h 448444"/>
              <a:gd name="connsiteX1" fmla="*/ 2126115 w 2129290"/>
              <a:gd name="connsiteY1" fmla="*/ 0 h 448444"/>
              <a:gd name="connsiteX2" fmla="*/ 2129290 w 2129290"/>
              <a:gd name="connsiteY2" fmla="*/ 448444 h 448444"/>
              <a:gd name="connsiteX3" fmla="*/ 234950 w 2129290"/>
              <a:gd name="connsiteY3" fmla="*/ 426220 h 448444"/>
              <a:gd name="connsiteX4" fmla="*/ 0 w 2129290"/>
              <a:gd name="connsiteY4" fmla="*/ 7938 h 448444"/>
              <a:gd name="connsiteX0" fmla="*/ 0 w 2132465"/>
              <a:gd name="connsiteY0" fmla="*/ 7938 h 426220"/>
              <a:gd name="connsiteX1" fmla="*/ 2126115 w 2132465"/>
              <a:gd name="connsiteY1" fmla="*/ 0 h 426220"/>
              <a:gd name="connsiteX2" fmla="*/ 2132465 w 2132465"/>
              <a:gd name="connsiteY2" fmla="*/ 419869 h 426220"/>
              <a:gd name="connsiteX3" fmla="*/ 234950 w 2132465"/>
              <a:gd name="connsiteY3" fmla="*/ 426220 h 426220"/>
              <a:gd name="connsiteX4" fmla="*/ 0 w 2132465"/>
              <a:gd name="connsiteY4" fmla="*/ 7938 h 426220"/>
              <a:gd name="connsiteX0" fmla="*/ 0 w 2135640"/>
              <a:gd name="connsiteY0" fmla="*/ 7938 h 435744"/>
              <a:gd name="connsiteX1" fmla="*/ 2126115 w 2135640"/>
              <a:gd name="connsiteY1" fmla="*/ 0 h 435744"/>
              <a:gd name="connsiteX2" fmla="*/ 2135640 w 2135640"/>
              <a:gd name="connsiteY2" fmla="*/ 435744 h 435744"/>
              <a:gd name="connsiteX3" fmla="*/ 234950 w 2135640"/>
              <a:gd name="connsiteY3" fmla="*/ 426220 h 435744"/>
              <a:gd name="connsiteX4" fmla="*/ 0 w 2135640"/>
              <a:gd name="connsiteY4" fmla="*/ 7938 h 435744"/>
              <a:gd name="connsiteX0" fmla="*/ 0 w 2135640"/>
              <a:gd name="connsiteY0" fmla="*/ 7938 h 426220"/>
              <a:gd name="connsiteX1" fmla="*/ 2126115 w 2135640"/>
              <a:gd name="connsiteY1" fmla="*/ 0 h 426220"/>
              <a:gd name="connsiteX2" fmla="*/ 2135640 w 2135640"/>
              <a:gd name="connsiteY2" fmla="*/ 426219 h 426220"/>
              <a:gd name="connsiteX3" fmla="*/ 234950 w 2135640"/>
              <a:gd name="connsiteY3" fmla="*/ 426220 h 426220"/>
              <a:gd name="connsiteX4" fmla="*/ 0 w 2135640"/>
              <a:gd name="connsiteY4" fmla="*/ 7938 h 426220"/>
              <a:gd name="connsiteX0" fmla="*/ 0 w 2135640"/>
              <a:gd name="connsiteY0" fmla="*/ 7938 h 426220"/>
              <a:gd name="connsiteX1" fmla="*/ 1887990 w 2135640"/>
              <a:gd name="connsiteY1" fmla="*/ 0 h 426220"/>
              <a:gd name="connsiteX2" fmla="*/ 2135640 w 2135640"/>
              <a:gd name="connsiteY2" fmla="*/ 426219 h 426220"/>
              <a:gd name="connsiteX3" fmla="*/ 234950 w 2135640"/>
              <a:gd name="connsiteY3" fmla="*/ 426220 h 426220"/>
              <a:gd name="connsiteX4" fmla="*/ 0 w 2135640"/>
              <a:gd name="connsiteY4" fmla="*/ 7938 h 426220"/>
              <a:gd name="connsiteX0" fmla="*/ 0 w 1888212"/>
              <a:gd name="connsiteY0" fmla="*/ 7938 h 426220"/>
              <a:gd name="connsiteX1" fmla="*/ 1887990 w 1888212"/>
              <a:gd name="connsiteY1" fmla="*/ 0 h 426220"/>
              <a:gd name="connsiteX2" fmla="*/ 1878465 w 1888212"/>
              <a:gd name="connsiteY2" fmla="*/ 407169 h 426220"/>
              <a:gd name="connsiteX3" fmla="*/ 234950 w 1888212"/>
              <a:gd name="connsiteY3" fmla="*/ 426220 h 426220"/>
              <a:gd name="connsiteX4" fmla="*/ 0 w 1888212"/>
              <a:gd name="connsiteY4" fmla="*/ 7938 h 426220"/>
              <a:gd name="connsiteX0" fmla="*/ 0 w 1879076"/>
              <a:gd name="connsiteY0" fmla="*/ 7938 h 426220"/>
              <a:gd name="connsiteX1" fmla="*/ 1878465 w 1879076"/>
              <a:gd name="connsiteY1" fmla="*/ 0 h 426220"/>
              <a:gd name="connsiteX2" fmla="*/ 1878465 w 1879076"/>
              <a:gd name="connsiteY2" fmla="*/ 407169 h 426220"/>
              <a:gd name="connsiteX3" fmla="*/ 234950 w 1879076"/>
              <a:gd name="connsiteY3" fmla="*/ 426220 h 426220"/>
              <a:gd name="connsiteX4" fmla="*/ 0 w 1879076"/>
              <a:gd name="connsiteY4" fmla="*/ 7938 h 426220"/>
              <a:gd name="connsiteX0" fmla="*/ 0 w 1879076"/>
              <a:gd name="connsiteY0" fmla="*/ 7938 h 457176"/>
              <a:gd name="connsiteX1" fmla="*/ 1878465 w 1879076"/>
              <a:gd name="connsiteY1" fmla="*/ 0 h 457176"/>
              <a:gd name="connsiteX2" fmla="*/ 1878465 w 1879076"/>
              <a:gd name="connsiteY2" fmla="*/ 407169 h 457176"/>
              <a:gd name="connsiteX3" fmla="*/ 251618 w 1879076"/>
              <a:gd name="connsiteY3" fmla="*/ 457176 h 457176"/>
              <a:gd name="connsiteX4" fmla="*/ 0 w 1879076"/>
              <a:gd name="connsiteY4" fmla="*/ 7938 h 457176"/>
              <a:gd name="connsiteX0" fmla="*/ 0 w 1879076"/>
              <a:gd name="connsiteY0" fmla="*/ 7938 h 477019"/>
              <a:gd name="connsiteX1" fmla="*/ 1878465 w 1879076"/>
              <a:gd name="connsiteY1" fmla="*/ 0 h 477019"/>
              <a:gd name="connsiteX2" fmla="*/ 1878465 w 1879076"/>
              <a:gd name="connsiteY2" fmla="*/ 477019 h 477019"/>
              <a:gd name="connsiteX3" fmla="*/ 251618 w 1879076"/>
              <a:gd name="connsiteY3" fmla="*/ 457176 h 477019"/>
              <a:gd name="connsiteX4" fmla="*/ 0 w 1879076"/>
              <a:gd name="connsiteY4" fmla="*/ 7938 h 477019"/>
              <a:gd name="connsiteX0" fmla="*/ 0 w 1879076"/>
              <a:gd name="connsiteY0" fmla="*/ 7938 h 467494"/>
              <a:gd name="connsiteX1" fmla="*/ 1878465 w 1879076"/>
              <a:gd name="connsiteY1" fmla="*/ 0 h 467494"/>
              <a:gd name="connsiteX2" fmla="*/ 1878465 w 1879076"/>
              <a:gd name="connsiteY2" fmla="*/ 467494 h 467494"/>
              <a:gd name="connsiteX3" fmla="*/ 251618 w 1879076"/>
              <a:gd name="connsiteY3" fmla="*/ 457176 h 467494"/>
              <a:gd name="connsiteX4" fmla="*/ 0 w 1879076"/>
              <a:gd name="connsiteY4" fmla="*/ 7938 h 467494"/>
              <a:gd name="connsiteX0" fmla="*/ 0 w 1879076"/>
              <a:gd name="connsiteY0" fmla="*/ 7938 h 457176"/>
              <a:gd name="connsiteX1" fmla="*/ 1878465 w 1879076"/>
              <a:gd name="connsiteY1" fmla="*/ 0 h 457176"/>
              <a:gd name="connsiteX2" fmla="*/ 1878465 w 1879076"/>
              <a:gd name="connsiteY2" fmla="*/ 454794 h 457176"/>
              <a:gd name="connsiteX3" fmla="*/ 251618 w 1879076"/>
              <a:gd name="connsiteY3" fmla="*/ 457176 h 457176"/>
              <a:gd name="connsiteX4" fmla="*/ 0 w 1879076"/>
              <a:gd name="connsiteY4" fmla="*/ 7938 h 457176"/>
              <a:gd name="connsiteX0" fmla="*/ 0 w 1881269"/>
              <a:gd name="connsiteY0" fmla="*/ 794 h 450032"/>
              <a:gd name="connsiteX1" fmla="*/ 1880846 w 1881269"/>
              <a:gd name="connsiteY1" fmla="*/ 0 h 450032"/>
              <a:gd name="connsiteX2" fmla="*/ 1878465 w 1881269"/>
              <a:gd name="connsiteY2" fmla="*/ 447650 h 450032"/>
              <a:gd name="connsiteX3" fmla="*/ 251618 w 1881269"/>
              <a:gd name="connsiteY3" fmla="*/ 450032 h 450032"/>
              <a:gd name="connsiteX4" fmla="*/ 0 w 1881269"/>
              <a:gd name="connsiteY4" fmla="*/ 794 h 450032"/>
              <a:gd name="connsiteX0" fmla="*/ 0 w 1881269"/>
              <a:gd name="connsiteY0" fmla="*/ 794 h 447650"/>
              <a:gd name="connsiteX1" fmla="*/ 1880846 w 1881269"/>
              <a:gd name="connsiteY1" fmla="*/ 0 h 447650"/>
              <a:gd name="connsiteX2" fmla="*/ 1878465 w 1881269"/>
              <a:gd name="connsiteY2" fmla="*/ 447650 h 447650"/>
              <a:gd name="connsiteX3" fmla="*/ 220662 w 1881269"/>
              <a:gd name="connsiteY3" fmla="*/ 395264 h 447650"/>
              <a:gd name="connsiteX4" fmla="*/ 0 w 1881269"/>
              <a:gd name="connsiteY4" fmla="*/ 794 h 447650"/>
              <a:gd name="connsiteX0" fmla="*/ 0 w 1878465"/>
              <a:gd name="connsiteY0" fmla="*/ 794 h 447650"/>
              <a:gd name="connsiteX1" fmla="*/ 1604621 w 1878465"/>
              <a:gd name="connsiteY1" fmla="*/ 0 h 447650"/>
              <a:gd name="connsiteX2" fmla="*/ 1878465 w 1878465"/>
              <a:gd name="connsiteY2" fmla="*/ 447650 h 447650"/>
              <a:gd name="connsiteX3" fmla="*/ 220662 w 1878465"/>
              <a:gd name="connsiteY3" fmla="*/ 395264 h 447650"/>
              <a:gd name="connsiteX4" fmla="*/ 0 w 1878465"/>
              <a:gd name="connsiteY4" fmla="*/ 794 h 447650"/>
              <a:gd name="connsiteX0" fmla="*/ 0 w 1614940"/>
              <a:gd name="connsiteY0" fmla="*/ 794 h 395264"/>
              <a:gd name="connsiteX1" fmla="*/ 1604621 w 1614940"/>
              <a:gd name="connsiteY1" fmla="*/ 0 h 395264"/>
              <a:gd name="connsiteX2" fmla="*/ 1614940 w 1614940"/>
              <a:gd name="connsiteY2" fmla="*/ 384150 h 395264"/>
              <a:gd name="connsiteX3" fmla="*/ 220662 w 1614940"/>
              <a:gd name="connsiteY3" fmla="*/ 395264 h 395264"/>
              <a:gd name="connsiteX4" fmla="*/ 0 w 1614940"/>
              <a:gd name="connsiteY4" fmla="*/ 794 h 395264"/>
              <a:gd name="connsiteX0" fmla="*/ 0 w 1605044"/>
              <a:gd name="connsiteY0" fmla="*/ 794 h 395264"/>
              <a:gd name="connsiteX1" fmla="*/ 1604621 w 1605044"/>
              <a:gd name="connsiteY1" fmla="*/ 0 h 395264"/>
              <a:gd name="connsiteX2" fmla="*/ 1602240 w 1605044"/>
              <a:gd name="connsiteY2" fmla="*/ 377800 h 395264"/>
              <a:gd name="connsiteX3" fmla="*/ 220662 w 1605044"/>
              <a:gd name="connsiteY3" fmla="*/ 395264 h 395264"/>
              <a:gd name="connsiteX4" fmla="*/ 0 w 1605044"/>
              <a:gd name="connsiteY4" fmla="*/ 794 h 395264"/>
              <a:gd name="connsiteX0" fmla="*/ 0 w 1605415"/>
              <a:gd name="connsiteY0" fmla="*/ 794 h 395264"/>
              <a:gd name="connsiteX1" fmla="*/ 1604621 w 1605415"/>
              <a:gd name="connsiteY1" fmla="*/ 0 h 395264"/>
              <a:gd name="connsiteX2" fmla="*/ 1605415 w 1605415"/>
              <a:gd name="connsiteY2" fmla="*/ 377800 h 395264"/>
              <a:gd name="connsiteX3" fmla="*/ 220662 w 1605415"/>
              <a:gd name="connsiteY3" fmla="*/ 395264 h 395264"/>
              <a:gd name="connsiteX4" fmla="*/ 0 w 1605415"/>
              <a:gd name="connsiteY4" fmla="*/ 794 h 395264"/>
              <a:gd name="connsiteX0" fmla="*/ 0 w 1605415"/>
              <a:gd name="connsiteY0" fmla="*/ 794 h 395264"/>
              <a:gd name="connsiteX1" fmla="*/ 1604621 w 1605415"/>
              <a:gd name="connsiteY1" fmla="*/ 0 h 395264"/>
              <a:gd name="connsiteX2" fmla="*/ 1605415 w 1605415"/>
              <a:gd name="connsiteY2" fmla="*/ 387325 h 395264"/>
              <a:gd name="connsiteX3" fmla="*/ 220662 w 1605415"/>
              <a:gd name="connsiteY3" fmla="*/ 395264 h 395264"/>
              <a:gd name="connsiteX4" fmla="*/ 0 w 1605415"/>
              <a:gd name="connsiteY4" fmla="*/ 794 h 395264"/>
              <a:gd name="connsiteX0" fmla="*/ 0 w 1608590"/>
              <a:gd name="connsiteY0" fmla="*/ 794 h 396850"/>
              <a:gd name="connsiteX1" fmla="*/ 1604621 w 1608590"/>
              <a:gd name="connsiteY1" fmla="*/ 0 h 396850"/>
              <a:gd name="connsiteX2" fmla="*/ 1608590 w 1608590"/>
              <a:gd name="connsiteY2" fmla="*/ 396850 h 396850"/>
              <a:gd name="connsiteX3" fmla="*/ 220662 w 1608590"/>
              <a:gd name="connsiteY3" fmla="*/ 395264 h 396850"/>
              <a:gd name="connsiteX4" fmla="*/ 0 w 1608590"/>
              <a:gd name="connsiteY4" fmla="*/ 794 h 3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90" h="396850">
                <a:moveTo>
                  <a:pt x="0" y="794"/>
                </a:moveTo>
                <a:lnTo>
                  <a:pt x="1604621" y="0"/>
                </a:lnTo>
                <a:cubicBezTo>
                  <a:pt x="1606738" y="186523"/>
                  <a:pt x="1606473" y="210327"/>
                  <a:pt x="1608590" y="396850"/>
                </a:cubicBezTo>
                <a:lnTo>
                  <a:pt x="220662" y="395264"/>
                </a:lnTo>
                <a:lnTo>
                  <a:pt x="0" y="794"/>
                </a:lnTo>
                <a:close/>
              </a:path>
            </a:pathLst>
          </a:custGeom>
          <a:solidFill>
            <a:srgbClr val="D204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bg1"/>
              </a:solidFill>
              <a:latin typeface="+mn-ea"/>
              <a:cs typeface="+mn-ea"/>
            </a:endParaRPr>
          </a:p>
        </p:txBody>
      </p:sp>
      <p:sp>
        <p:nvSpPr>
          <p:cNvPr id="33" name="矩形 32"/>
          <p:cNvSpPr/>
          <p:nvPr/>
        </p:nvSpPr>
        <p:spPr>
          <a:xfrm>
            <a:off x="2628704" y="3298415"/>
            <a:ext cx="808236" cy="369332"/>
          </a:xfrm>
          <a:prstGeom prst="rect">
            <a:avLst/>
          </a:prstGeom>
        </p:spPr>
        <p:txBody>
          <a:bodyPr wrap="none" lIns="121908" tIns="60954" rIns="121908" bIns="60954">
            <a:spAutoFit/>
          </a:bodyPr>
          <a:lstStyle/>
          <a:p>
            <a:r>
              <a:rPr lang="en-US" altLang="zh-CN" sz="1600" dirty="0">
                <a:solidFill>
                  <a:schemeClr val="bg1"/>
                </a:solidFill>
                <a:latin typeface="+mn-ea"/>
                <a:cs typeface="+mn-ea"/>
              </a:rPr>
              <a:t>A</a:t>
            </a:r>
            <a:r>
              <a:rPr lang="zh-CN" altLang="en-US" sz="1600" dirty="0">
                <a:solidFill>
                  <a:schemeClr val="bg1"/>
                </a:solidFill>
                <a:latin typeface="+mn-ea"/>
                <a:cs typeface="+mn-ea"/>
              </a:rPr>
              <a:t>标题</a:t>
            </a:r>
          </a:p>
        </p:txBody>
      </p:sp>
      <p:sp>
        <p:nvSpPr>
          <p:cNvPr id="34" name="矩形 33"/>
          <p:cNvSpPr/>
          <p:nvPr/>
        </p:nvSpPr>
        <p:spPr>
          <a:xfrm>
            <a:off x="2645802" y="3985365"/>
            <a:ext cx="806099" cy="369332"/>
          </a:xfrm>
          <a:prstGeom prst="rect">
            <a:avLst/>
          </a:prstGeom>
        </p:spPr>
        <p:txBody>
          <a:bodyPr wrap="none" lIns="121908" tIns="60954" rIns="121908" bIns="60954">
            <a:spAutoFit/>
          </a:bodyPr>
          <a:lstStyle/>
          <a:p>
            <a:r>
              <a:rPr lang="en-US" altLang="zh-CN" sz="1600" dirty="0">
                <a:solidFill>
                  <a:schemeClr val="bg1"/>
                </a:solidFill>
                <a:latin typeface="+mn-ea"/>
                <a:cs typeface="+mn-ea"/>
              </a:rPr>
              <a:t>B</a:t>
            </a:r>
            <a:r>
              <a:rPr lang="zh-CN" altLang="en-US" sz="1600" dirty="0">
                <a:solidFill>
                  <a:schemeClr val="bg1"/>
                </a:solidFill>
                <a:latin typeface="+mn-ea"/>
                <a:cs typeface="+mn-ea"/>
              </a:rPr>
              <a:t>标题</a:t>
            </a:r>
          </a:p>
        </p:txBody>
      </p:sp>
      <p:sp>
        <p:nvSpPr>
          <p:cNvPr id="35" name="TextBox 34"/>
          <p:cNvSpPr txBox="1"/>
          <p:nvPr/>
        </p:nvSpPr>
        <p:spPr>
          <a:xfrm>
            <a:off x="4561292" y="4755371"/>
            <a:ext cx="1955836" cy="533480"/>
          </a:xfrm>
          <a:prstGeom prst="rect">
            <a:avLst/>
          </a:prstGeom>
          <a:solidFill>
            <a:schemeClr val="accent3"/>
          </a:solidFill>
          <a:ln>
            <a:noFill/>
          </a:ln>
        </p:spPr>
        <p:txBody>
          <a:bodyPr wrap="none" lIns="121908" tIns="60954" rIns="121908" bIns="60954" rtlCol="0">
            <a:spAutoFit/>
          </a:bodyPr>
          <a:lstStyle/>
          <a:p>
            <a:r>
              <a:rPr lang="zh-CN" altLang="en-US" sz="1300" dirty="0">
                <a:solidFill>
                  <a:schemeClr val="bg1"/>
                </a:solidFill>
                <a:latin typeface="+mn-ea"/>
                <a:cs typeface="+mn-ea"/>
              </a:rPr>
              <a:t>点击添加文字内容，内</a:t>
            </a:r>
            <a:endParaRPr lang="en-US" altLang="zh-CN" sz="1300" dirty="0">
              <a:solidFill>
                <a:schemeClr val="bg1"/>
              </a:solidFill>
              <a:latin typeface="+mn-ea"/>
              <a:cs typeface="+mn-ea"/>
            </a:endParaRPr>
          </a:p>
          <a:p>
            <a:r>
              <a:rPr lang="zh-CN" altLang="en-US" sz="1300" dirty="0">
                <a:solidFill>
                  <a:schemeClr val="bg1"/>
                </a:solidFill>
                <a:latin typeface="+mn-ea"/>
                <a:cs typeface="+mn-ea"/>
              </a:rPr>
              <a:t>容简要详尽。</a:t>
            </a:r>
          </a:p>
        </p:txBody>
      </p:sp>
      <p:sp>
        <p:nvSpPr>
          <p:cNvPr id="36" name="矩形 35"/>
          <p:cNvSpPr/>
          <p:nvPr/>
        </p:nvSpPr>
        <p:spPr>
          <a:xfrm>
            <a:off x="2611608" y="4667915"/>
            <a:ext cx="816784" cy="369332"/>
          </a:xfrm>
          <a:prstGeom prst="rect">
            <a:avLst/>
          </a:prstGeom>
        </p:spPr>
        <p:txBody>
          <a:bodyPr wrap="none" lIns="121908" tIns="60954" rIns="121908" bIns="60954">
            <a:spAutoFit/>
          </a:bodyPr>
          <a:lstStyle/>
          <a:p>
            <a:r>
              <a:rPr lang="en-US" altLang="zh-CN" sz="1600" dirty="0">
                <a:solidFill>
                  <a:schemeClr val="bg1"/>
                </a:solidFill>
                <a:latin typeface="+mn-ea"/>
                <a:cs typeface="+mn-ea"/>
              </a:rPr>
              <a:t>C</a:t>
            </a:r>
            <a:r>
              <a:rPr lang="zh-CN" altLang="en-US" sz="1600" dirty="0">
                <a:solidFill>
                  <a:schemeClr val="bg1"/>
                </a:solidFill>
                <a:latin typeface="+mn-ea"/>
                <a:cs typeface="+mn-ea"/>
              </a:rPr>
              <a:t>标题</a:t>
            </a:r>
          </a:p>
        </p:txBody>
      </p:sp>
      <p:sp>
        <p:nvSpPr>
          <p:cNvPr id="37" name="矩形 36"/>
          <p:cNvSpPr/>
          <p:nvPr/>
        </p:nvSpPr>
        <p:spPr>
          <a:xfrm>
            <a:off x="2620156" y="5349355"/>
            <a:ext cx="816784" cy="369332"/>
          </a:xfrm>
          <a:prstGeom prst="rect">
            <a:avLst/>
          </a:prstGeom>
        </p:spPr>
        <p:txBody>
          <a:bodyPr wrap="none" lIns="121908" tIns="60954" rIns="121908" bIns="60954">
            <a:spAutoFit/>
          </a:bodyPr>
          <a:lstStyle/>
          <a:p>
            <a:r>
              <a:rPr lang="en-US" altLang="zh-CN" sz="1600" dirty="0">
                <a:solidFill>
                  <a:schemeClr val="bg1"/>
                </a:solidFill>
                <a:latin typeface="+mn-ea"/>
                <a:cs typeface="+mn-ea"/>
              </a:rPr>
              <a:t>D</a:t>
            </a:r>
            <a:r>
              <a:rPr lang="zh-CN" altLang="en-US" sz="1600" dirty="0">
                <a:solidFill>
                  <a:schemeClr val="bg1"/>
                </a:solidFill>
                <a:latin typeface="+mn-ea"/>
                <a:cs typeface="+mn-ea"/>
              </a:rPr>
              <a:t>标题</a:t>
            </a:r>
          </a:p>
        </p:txBody>
      </p:sp>
      <p:sp>
        <p:nvSpPr>
          <p:cNvPr id="38" name="TextBox 37"/>
          <p:cNvSpPr txBox="1"/>
          <p:nvPr/>
        </p:nvSpPr>
        <p:spPr>
          <a:xfrm>
            <a:off x="3555120" y="2790917"/>
            <a:ext cx="2981625" cy="533480"/>
          </a:xfrm>
          <a:prstGeom prst="rect">
            <a:avLst/>
          </a:prstGeom>
          <a:noFill/>
          <a:ln>
            <a:noFill/>
          </a:ln>
        </p:spPr>
        <p:txBody>
          <a:bodyPr wrap="none" lIns="121908" tIns="60954" rIns="121908" bIns="60954" rtlCol="0">
            <a:spAutoFit/>
          </a:bodyPr>
          <a:lstStyle/>
          <a:p>
            <a:r>
              <a:rPr lang="zh-CN" altLang="en-US" sz="1300" dirty="0">
                <a:solidFill>
                  <a:schemeClr val="bg1"/>
                </a:solidFill>
                <a:latin typeface="+mn-ea"/>
                <a:cs typeface="+mn-ea"/>
              </a:rPr>
              <a:t>点击添加文字内容，内容简要详尽。</a:t>
            </a:r>
            <a:endParaRPr lang="en-US" altLang="zh-CN" sz="1300" dirty="0">
              <a:solidFill>
                <a:schemeClr val="bg1"/>
              </a:solidFill>
              <a:latin typeface="+mn-ea"/>
              <a:cs typeface="+mn-ea"/>
            </a:endParaRPr>
          </a:p>
          <a:p>
            <a:r>
              <a:rPr lang="zh-CN" altLang="en-US" sz="1300" dirty="0">
                <a:solidFill>
                  <a:schemeClr val="bg1"/>
                </a:solidFill>
                <a:latin typeface="+mn-ea"/>
                <a:cs typeface="+mn-ea"/>
              </a:rPr>
              <a:t>点击添加文字内容，内容简要详尽。</a:t>
            </a:r>
          </a:p>
        </p:txBody>
      </p:sp>
      <p:sp>
        <p:nvSpPr>
          <p:cNvPr id="39" name="TextBox 38"/>
          <p:cNvSpPr txBox="1"/>
          <p:nvPr/>
        </p:nvSpPr>
        <p:spPr>
          <a:xfrm>
            <a:off x="3951773" y="3533360"/>
            <a:ext cx="2468731" cy="533480"/>
          </a:xfrm>
          <a:prstGeom prst="rect">
            <a:avLst/>
          </a:prstGeom>
          <a:noFill/>
          <a:ln>
            <a:noFill/>
          </a:ln>
        </p:spPr>
        <p:txBody>
          <a:bodyPr wrap="none" lIns="121908" tIns="60954" rIns="121908" bIns="60954" rtlCol="0">
            <a:spAutoFit/>
          </a:bodyPr>
          <a:lstStyle/>
          <a:p>
            <a:r>
              <a:rPr lang="zh-CN" altLang="en-US" sz="1300" dirty="0">
                <a:solidFill>
                  <a:schemeClr val="bg1"/>
                </a:solidFill>
                <a:latin typeface="+mn-ea"/>
                <a:cs typeface="+mn-ea"/>
              </a:rPr>
              <a:t>点击添加文字内容，内容简要</a:t>
            </a:r>
            <a:endParaRPr lang="en-US" altLang="zh-CN" sz="1300" dirty="0">
              <a:solidFill>
                <a:schemeClr val="bg1"/>
              </a:solidFill>
              <a:latin typeface="+mn-ea"/>
              <a:cs typeface="+mn-ea"/>
            </a:endParaRPr>
          </a:p>
          <a:p>
            <a:r>
              <a:rPr lang="zh-CN" altLang="en-US" sz="1300" dirty="0">
                <a:solidFill>
                  <a:schemeClr val="bg1"/>
                </a:solidFill>
                <a:latin typeface="+mn-ea"/>
                <a:cs typeface="+mn-ea"/>
              </a:rPr>
              <a:t>详尽。</a:t>
            </a:r>
          </a:p>
        </p:txBody>
      </p:sp>
      <p:sp>
        <p:nvSpPr>
          <p:cNvPr id="40" name="TextBox 39"/>
          <p:cNvSpPr txBox="1"/>
          <p:nvPr/>
        </p:nvSpPr>
        <p:spPr>
          <a:xfrm>
            <a:off x="4327643" y="4162216"/>
            <a:ext cx="2126802" cy="533480"/>
          </a:xfrm>
          <a:prstGeom prst="rect">
            <a:avLst/>
          </a:prstGeom>
          <a:noFill/>
          <a:ln>
            <a:noFill/>
          </a:ln>
        </p:spPr>
        <p:txBody>
          <a:bodyPr wrap="none" lIns="121908" tIns="60954" rIns="121908" bIns="60954" rtlCol="0">
            <a:spAutoFit/>
          </a:bodyPr>
          <a:lstStyle/>
          <a:p>
            <a:r>
              <a:rPr lang="zh-CN" altLang="en-US" sz="1300" dirty="0">
                <a:solidFill>
                  <a:schemeClr val="bg1"/>
                </a:solidFill>
                <a:latin typeface="+mn-ea"/>
                <a:cs typeface="+mn-ea"/>
              </a:rPr>
              <a:t>点击添加文字内容，内容</a:t>
            </a:r>
            <a:endParaRPr lang="en-US" altLang="zh-CN" sz="1300" dirty="0">
              <a:solidFill>
                <a:schemeClr val="bg1"/>
              </a:solidFill>
              <a:latin typeface="+mn-ea"/>
              <a:cs typeface="+mn-ea"/>
            </a:endParaRPr>
          </a:p>
          <a:p>
            <a:r>
              <a:rPr lang="zh-CN" altLang="en-US" sz="1300" dirty="0">
                <a:solidFill>
                  <a:schemeClr val="bg1"/>
                </a:solidFill>
                <a:latin typeface="+mn-ea"/>
                <a:cs typeface="+mn-ea"/>
              </a:rPr>
              <a:t>简要详尽。</a:t>
            </a:r>
          </a:p>
        </p:txBody>
      </p:sp>
      <p:cxnSp>
        <p:nvCxnSpPr>
          <p:cNvPr id="46" name="直接连接符 45"/>
          <p:cNvCxnSpPr/>
          <p:nvPr/>
        </p:nvCxnSpPr>
        <p:spPr>
          <a:xfrm>
            <a:off x="7234457" y="3166203"/>
            <a:ext cx="1238536"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151333" y="3186125"/>
            <a:ext cx="1502951" cy="769429"/>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a:t>
            </a:r>
          </a:p>
        </p:txBody>
      </p:sp>
      <p:cxnSp>
        <p:nvCxnSpPr>
          <p:cNvPr id="63" name="直接连接符 62"/>
          <p:cNvCxnSpPr/>
          <p:nvPr/>
        </p:nvCxnSpPr>
        <p:spPr>
          <a:xfrm>
            <a:off x="9227886" y="3166203"/>
            <a:ext cx="1236208"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144762" y="3186125"/>
            <a:ext cx="1502951" cy="769429"/>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a:t>
            </a:r>
          </a:p>
        </p:txBody>
      </p:sp>
      <p:cxnSp>
        <p:nvCxnSpPr>
          <p:cNvPr id="66" name="直接连接符 65"/>
          <p:cNvCxnSpPr/>
          <p:nvPr/>
        </p:nvCxnSpPr>
        <p:spPr>
          <a:xfrm>
            <a:off x="7252253" y="4885892"/>
            <a:ext cx="1220741"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169128" y="4905814"/>
            <a:ext cx="1502951" cy="769429"/>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a:t>
            </a:r>
          </a:p>
        </p:txBody>
      </p:sp>
      <p:cxnSp>
        <p:nvCxnSpPr>
          <p:cNvPr id="69" name="直接连接符 68"/>
          <p:cNvCxnSpPr/>
          <p:nvPr/>
        </p:nvCxnSpPr>
        <p:spPr>
          <a:xfrm>
            <a:off x="9245682" y="4885892"/>
            <a:ext cx="1218413"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125968" y="4905814"/>
            <a:ext cx="1502951" cy="769429"/>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a:t>
            </a:r>
          </a:p>
        </p:txBody>
      </p:sp>
      <p:pic>
        <p:nvPicPr>
          <p:cNvPr id="72"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520724" y="4129652"/>
            <a:ext cx="630982" cy="6310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551513" y="4044285"/>
            <a:ext cx="648972" cy="70908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599511" y="2328623"/>
            <a:ext cx="708990" cy="68282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491493" y="2297491"/>
            <a:ext cx="708993" cy="709085"/>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extLst>
      <p:ext uri="{BB962C8B-B14F-4D97-AF65-F5344CB8AC3E}">
        <p14:creationId xmlns:p14="http://schemas.microsoft.com/office/powerpoint/2010/main" val="927912259"/>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52" presetClass="entr" presetSubtype="0"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Scale>
                                      <p:cBhvr>
                                        <p:cTn id="48" dur="500" decel="50000" fill="hold">
                                          <p:stCondLst>
                                            <p:cond delay="0"/>
                                          </p:stCondLst>
                                        </p:cTn>
                                        <p:tgtEl>
                                          <p:spTgt spid="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500" decel="50000" fill="hold">
                                          <p:stCondLst>
                                            <p:cond delay="0"/>
                                          </p:stCondLst>
                                        </p:cTn>
                                        <p:tgtEl>
                                          <p:spTgt spid="75"/>
                                        </p:tgtEl>
                                        <p:attrNameLst>
                                          <p:attrName>ppt_x</p:attrName>
                                          <p:attrName>ppt_y</p:attrName>
                                        </p:attrNameLst>
                                      </p:cBhvr>
                                    </p:animMotion>
                                    <p:animEffect transition="in" filter="fade">
                                      <p:cBhvr>
                                        <p:cTn id="50" dur="500"/>
                                        <p:tgtEl>
                                          <p:spTgt spid="75"/>
                                        </p:tgtEl>
                                      </p:cBhvr>
                                    </p:animEffect>
                                  </p:childTnLst>
                                </p:cTn>
                              </p:par>
                              <p:par>
                                <p:cTn id="51" presetID="52"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Scale>
                                      <p:cBhvr>
                                        <p:cTn id="53" dur="5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500" decel="50000" fill="hold">
                                          <p:stCondLst>
                                            <p:cond delay="0"/>
                                          </p:stCondLst>
                                        </p:cTn>
                                        <p:tgtEl>
                                          <p:spTgt spid="76"/>
                                        </p:tgtEl>
                                        <p:attrNameLst>
                                          <p:attrName>ppt_x</p:attrName>
                                          <p:attrName>ppt_y</p:attrName>
                                        </p:attrNameLst>
                                      </p:cBhvr>
                                    </p:animMotion>
                                    <p:animEffect transition="in" filter="fade">
                                      <p:cBhvr>
                                        <p:cTn id="55" dur="500"/>
                                        <p:tgtEl>
                                          <p:spTgt spid="76"/>
                                        </p:tgtEl>
                                      </p:cBhvr>
                                    </p:animEffect>
                                  </p:childTnLst>
                                </p:cTn>
                              </p:par>
                              <p:par>
                                <p:cTn id="56" presetID="52"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Scale>
                                      <p:cBhvr>
                                        <p:cTn id="58" dur="50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72"/>
                                        </p:tgtEl>
                                        <p:attrNameLst>
                                          <p:attrName>ppt_x</p:attrName>
                                          <p:attrName>ppt_y</p:attrName>
                                        </p:attrNameLst>
                                      </p:cBhvr>
                                    </p:animMotion>
                                    <p:animEffect transition="in" filter="fade">
                                      <p:cBhvr>
                                        <p:cTn id="60" dur="500"/>
                                        <p:tgtEl>
                                          <p:spTgt spid="72"/>
                                        </p:tgtEl>
                                      </p:cBhvr>
                                    </p:animEffect>
                                  </p:childTnLst>
                                </p:cTn>
                              </p:par>
                              <p:par>
                                <p:cTn id="61" presetID="52"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Scale>
                                      <p:cBhvr>
                                        <p:cTn id="63"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500" decel="50000" fill="hold">
                                          <p:stCondLst>
                                            <p:cond delay="0"/>
                                          </p:stCondLst>
                                        </p:cTn>
                                        <p:tgtEl>
                                          <p:spTgt spid="73"/>
                                        </p:tgtEl>
                                        <p:attrNameLst>
                                          <p:attrName>ppt_x</p:attrName>
                                          <p:attrName>ppt_y</p:attrName>
                                        </p:attrNameLst>
                                      </p:cBhvr>
                                    </p:animMotion>
                                    <p:animEffect transition="in" filter="fade">
                                      <p:cBhvr>
                                        <p:cTn id="65" dur="500"/>
                                        <p:tgtEl>
                                          <p:spTgt spid="73"/>
                                        </p:tgtEl>
                                      </p:cBhvr>
                                    </p:animEffect>
                                  </p:childTnLst>
                                </p:cTn>
                              </p:par>
                            </p:childTnLst>
                          </p:cTn>
                        </p:par>
                        <p:par>
                          <p:cTn id="66" fill="hold">
                            <p:stCondLst>
                              <p:cond delay="1500"/>
                            </p:stCondLst>
                            <p:childTnLst>
                              <p:par>
                                <p:cTn id="67" presetID="22" presetClass="entr" presetSubtype="8" fill="hold" nodeType="after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left)">
                                      <p:cBhvr>
                                        <p:cTn id="69" dur="500"/>
                                        <p:tgtEl>
                                          <p:spTgt spid="63"/>
                                        </p:tgtEl>
                                      </p:cBhvr>
                                    </p:animEffect>
                                  </p:childTnLst>
                                </p:cTn>
                              </p:par>
                              <p:par>
                                <p:cTn id="70" presetID="22" presetClass="entr" presetSubtype="8"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22" presetClass="entr" presetSubtype="8"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500"/>
                                        <p:tgtEl>
                                          <p:spTgt spid="66"/>
                                        </p:tgtEl>
                                      </p:cBhvr>
                                    </p:animEffect>
                                  </p:childTnLst>
                                </p:cTn>
                              </p:par>
                              <p:par>
                                <p:cTn id="76" presetID="22" presetClass="entr" presetSubtype="8"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wipe(left)">
                                      <p:cBhvr>
                                        <p:cTn id="78" dur="500"/>
                                        <p:tgtEl>
                                          <p:spTgt spid="69"/>
                                        </p:tgtEl>
                                      </p:cBhvr>
                                    </p:animEffect>
                                  </p:childTnLst>
                                </p:cTn>
                              </p:par>
                            </p:childTnLst>
                          </p:cTn>
                        </p:par>
                        <p:par>
                          <p:cTn id="79" fill="hold">
                            <p:stCondLst>
                              <p:cond delay="2000"/>
                            </p:stCondLst>
                            <p:childTnLst>
                              <p:par>
                                <p:cTn id="80" presetID="22" presetClass="entr" presetSubtype="1" fill="hold" grpId="0" nodeType="after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up)">
                                      <p:cBhvr>
                                        <p:cTn id="82" dur="500"/>
                                        <p:tgtEl>
                                          <p:spTgt spid="62"/>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up)">
                                      <p:cBhvr>
                                        <p:cTn id="85" dur="500"/>
                                        <p:tgtEl>
                                          <p:spTgt spid="64"/>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wipe(up)">
                                      <p:cBhvr>
                                        <p:cTn id="88" dur="500"/>
                                        <p:tgtEl>
                                          <p:spTgt spid="67"/>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wipe(up)">
                                      <p:cBhvr>
                                        <p:cTn id="91" dur="500"/>
                                        <p:tgtEl>
                                          <p:spTgt spid="70"/>
                                        </p:tgtEl>
                                      </p:cBhvr>
                                    </p:animEffect>
                                  </p:childTnLst>
                                </p:cTn>
                              </p:par>
                            </p:childTnLst>
                          </p:cTn>
                        </p:par>
                        <p:par>
                          <p:cTn id="92" fill="hold">
                            <p:stCondLst>
                              <p:cond delay="2500"/>
                            </p:stCondLst>
                            <p:childTnLst>
                              <p:par>
                                <p:cTn id="93" presetID="10" presetClass="entr" presetSubtype="0"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p:bldP spid="34" grpId="0"/>
      <p:bldP spid="35" grpId="0" animBg="1"/>
      <p:bldP spid="36" grpId="0"/>
      <p:bldP spid="37" grpId="0"/>
      <p:bldP spid="38" grpId="0"/>
      <p:bldP spid="39" grpId="0"/>
      <p:bldP spid="40" grpId="0"/>
      <p:bldP spid="62" grpId="0"/>
      <p:bldP spid="64" grpId="0"/>
      <p:bldP spid="67" grpId="0"/>
      <p:bldP spid="70"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02229" y="154745"/>
            <a:ext cx="7473624" cy="731936"/>
          </a:xfrm>
          <a:solidFill>
            <a:schemeClr val="accent1">
              <a:lumMod val="40000"/>
              <a:lumOff val="60000"/>
            </a:schemeClr>
          </a:solidFill>
        </p:spPr>
        <p:txBody>
          <a:bodyPr>
            <a:normAutofit fontScale="90000"/>
          </a:bodyPr>
          <a:lstStyle/>
          <a:p>
            <a:pPr marL="57150" algn="ctr"/>
            <a:r>
              <a:rPr lang="pt-PT"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nhiệm vụ trọng tâm trong năm học</a:t>
            </a:r>
            <a:r>
              <a:rPr lang="vi-VN"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2021 - 2022</a:t>
            </a:r>
            <a:r>
              <a:rPr lang="pt-PT">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6" name="직사각형 55">
            <a:extLst>
              <a:ext uri="{FF2B5EF4-FFF2-40B4-BE49-F238E27FC236}">
                <a16:creationId xmlns:a16="http://schemas.microsoft.com/office/drawing/2014/main" xmlns="" id="{C0D0E64E-DADA-446A-AAD0-6A2195502EB6}"/>
              </a:ext>
            </a:extLst>
          </p:cNvPr>
          <p:cNvSpPr/>
          <p:nvPr/>
        </p:nvSpPr>
        <p:spPr>
          <a:xfrm>
            <a:off x="281354" y="3801740"/>
            <a:ext cx="10775852" cy="1232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7" name="그룹 174">
            <a:extLst>
              <a:ext uri="{FF2B5EF4-FFF2-40B4-BE49-F238E27FC236}">
                <a16:creationId xmlns:a16="http://schemas.microsoft.com/office/drawing/2014/main" xmlns="" id="{9B7C0179-CDC3-44B2-9C2E-166E56680B98}"/>
              </a:ext>
            </a:extLst>
          </p:cNvPr>
          <p:cNvGrpSpPr/>
          <p:nvPr/>
        </p:nvGrpSpPr>
        <p:grpSpPr>
          <a:xfrm>
            <a:off x="5526180" y="3587429"/>
            <a:ext cx="490537" cy="809625"/>
            <a:chOff x="627714" y="3162299"/>
            <a:chExt cx="556549" cy="919760"/>
          </a:xfrm>
        </p:grpSpPr>
        <p:grpSp>
          <p:nvGrpSpPr>
            <p:cNvPr id="68" name="그룹 175">
              <a:extLst>
                <a:ext uri="{FF2B5EF4-FFF2-40B4-BE49-F238E27FC236}">
                  <a16:creationId xmlns:a16="http://schemas.microsoft.com/office/drawing/2014/main" xmlns="" id="{A8A231AB-2005-4D19-AE51-8DF093D0329B}"/>
                </a:ext>
              </a:extLst>
            </p:cNvPr>
            <p:cNvGrpSpPr/>
            <p:nvPr/>
          </p:nvGrpSpPr>
          <p:grpSpPr>
            <a:xfrm>
              <a:off x="627714" y="3162299"/>
              <a:ext cx="556549" cy="919760"/>
              <a:chOff x="627714" y="3162299"/>
              <a:chExt cx="556549" cy="919760"/>
            </a:xfrm>
          </p:grpSpPr>
          <p:sp>
            <p:nvSpPr>
              <p:cNvPr id="85" name="타원 182">
                <a:extLst>
                  <a:ext uri="{FF2B5EF4-FFF2-40B4-BE49-F238E27FC236}">
                    <a16:creationId xmlns:a16="http://schemas.microsoft.com/office/drawing/2014/main" xmlns="" id="{1CAAFA1B-710E-486D-B63E-717BA7D7966C}"/>
                  </a:ext>
                </a:extLst>
              </p:cNvPr>
              <p:cNvSpPr/>
              <p:nvPr/>
            </p:nvSpPr>
            <p:spPr>
              <a:xfrm>
                <a:off x="627714" y="3162299"/>
                <a:ext cx="556549" cy="556549"/>
              </a:xfrm>
              <a:prstGeom prst="ellipse">
                <a:avLst/>
              </a:prstGeom>
              <a:solidFill>
                <a:srgbClr val="E66C7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이등변 삼각형 183">
                <a:extLst>
                  <a:ext uri="{FF2B5EF4-FFF2-40B4-BE49-F238E27FC236}">
                    <a16:creationId xmlns:a16="http://schemas.microsoft.com/office/drawing/2014/main" xmlns="" id="{06147D98-933C-4A5C-ABCF-D236D3D72CA9}"/>
                  </a:ext>
                </a:extLst>
              </p:cNvPr>
              <p:cNvSpPr/>
              <p:nvPr/>
            </p:nvSpPr>
            <p:spPr>
              <a:xfrm flipV="1">
                <a:off x="810344" y="3702051"/>
                <a:ext cx="188118" cy="380008"/>
              </a:xfrm>
              <a:prstGeom prst="triangle">
                <a:avLst/>
              </a:prstGeom>
              <a:solidFill>
                <a:srgbClr val="E66C7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9" name="타원 176">
              <a:extLst>
                <a:ext uri="{FF2B5EF4-FFF2-40B4-BE49-F238E27FC236}">
                  <a16:creationId xmlns:a16="http://schemas.microsoft.com/office/drawing/2014/main" xmlns="" id="{9AE236AF-9708-4CD1-92C5-48067D80F9D0}"/>
                </a:ext>
              </a:extLst>
            </p:cNvPr>
            <p:cNvSpPr/>
            <p:nvPr/>
          </p:nvSpPr>
          <p:spPr>
            <a:xfrm>
              <a:off x="657826" y="3189404"/>
              <a:ext cx="493149" cy="493149"/>
            </a:xfrm>
            <a:prstGeom prst="ellipse">
              <a:avLst/>
            </a:prstGeom>
            <a:gradFill flip="none" rotWithShape="1">
              <a:gsLst>
                <a:gs pos="0">
                  <a:srgbClr val="E66C7D"/>
                </a:gs>
                <a:gs pos="100000">
                  <a:srgbClr val="DD374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이등변 삼각형 177">
              <a:extLst>
                <a:ext uri="{FF2B5EF4-FFF2-40B4-BE49-F238E27FC236}">
                  <a16:creationId xmlns:a16="http://schemas.microsoft.com/office/drawing/2014/main" xmlns="" id="{583E6FA2-CE7A-4848-85CD-5F2917355707}"/>
                </a:ext>
              </a:extLst>
            </p:cNvPr>
            <p:cNvSpPr/>
            <p:nvPr/>
          </p:nvSpPr>
          <p:spPr>
            <a:xfrm flipV="1">
              <a:off x="827692" y="3643314"/>
              <a:ext cx="153417" cy="346997"/>
            </a:xfrm>
            <a:prstGeom prst="triangle">
              <a:avLst/>
            </a:prstGeom>
            <a:solidFill>
              <a:srgbClr val="DD3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타원 178">
              <a:extLst>
                <a:ext uri="{FF2B5EF4-FFF2-40B4-BE49-F238E27FC236}">
                  <a16:creationId xmlns:a16="http://schemas.microsoft.com/office/drawing/2014/main" xmlns="" id="{AF0A890E-AFA4-4B75-A02C-C59312FD292E}"/>
                </a:ext>
              </a:extLst>
            </p:cNvPr>
            <p:cNvSpPr/>
            <p:nvPr/>
          </p:nvSpPr>
          <p:spPr>
            <a:xfrm>
              <a:off x="696866" y="3228444"/>
              <a:ext cx="415068" cy="415068"/>
            </a:xfrm>
            <a:prstGeom prst="ellipse">
              <a:avLst/>
            </a:prstGeom>
            <a:gradFill>
              <a:gsLst>
                <a:gs pos="75000">
                  <a:srgbClr val="E66C7D"/>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82" name="그룹 130">
              <a:extLst>
                <a:ext uri="{FF2B5EF4-FFF2-40B4-BE49-F238E27FC236}">
                  <a16:creationId xmlns:a16="http://schemas.microsoft.com/office/drawing/2014/main" xmlns="" id="{42064AF8-4FF6-4A0C-9771-DAC328EA0905}"/>
                </a:ext>
              </a:extLst>
            </p:cNvPr>
            <p:cNvGrpSpPr/>
            <p:nvPr/>
          </p:nvGrpSpPr>
          <p:grpSpPr>
            <a:xfrm>
              <a:off x="631403" y="3215827"/>
              <a:ext cx="431521" cy="259986"/>
              <a:chOff x="2510649" y="4017377"/>
              <a:chExt cx="1496033" cy="901342"/>
            </a:xfrm>
          </p:grpSpPr>
          <p:sp>
            <p:nvSpPr>
              <p:cNvPr id="83" name="달 180">
                <a:extLst>
                  <a:ext uri="{FF2B5EF4-FFF2-40B4-BE49-F238E27FC236}">
                    <a16:creationId xmlns:a16="http://schemas.microsoft.com/office/drawing/2014/main" xmlns="" id="{0BB61A37-732C-4427-91A3-A40079170AC1}"/>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4" name="타원 181">
                <a:extLst>
                  <a:ext uri="{FF2B5EF4-FFF2-40B4-BE49-F238E27FC236}">
                    <a16:creationId xmlns:a16="http://schemas.microsoft.com/office/drawing/2014/main" xmlns="" id="{C1806FC4-91B4-41D5-8538-A82902D561BE}"/>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87" name="모서리가 둥근 직사각형 208">
            <a:extLst>
              <a:ext uri="{FF2B5EF4-FFF2-40B4-BE49-F238E27FC236}">
                <a16:creationId xmlns:a16="http://schemas.microsoft.com/office/drawing/2014/main" xmlns="" id="{81E83FCD-9EF9-4B5E-A411-78E91E33F089}"/>
              </a:ext>
            </a:extLst>
          </p:cNvPr>
          <p:cNvSpPr/>
          <p:nvPr/>
        </p:nvSpPr>
        <p:spPr>
          <a:xfrm>
            <a:off x="4543435" y="4411988"/>
            <a:ext cx="2922403" cy="2044587"/>
          </a:xfrm>
          <a:prstGeom prst="roundRect">
            <a:avLst>
              <a:gd name="adj" fmla="val 7449"/>
            </a:avLst>
          </a:prstGeom>
          <a:solidFill>
            <a:srgbClr val="E66C7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defRPr/>
            </a:pPr>
            <a:endParaRPr kumimoji="0" lang="ko-KR" altLang="en-US" sz="2100" b="0" i="0" u="none" strike="noStrike" kern="1200" cap="none" spc="0" normalizeH="0" baseline="0" noProof="0">
              <a:ln>
                <a:noFill/>
              </a:ln>
              <a:solidFill>
                <a:schemeClr val="lt1"/>
              </a:solidFill>
              <a:effectLst/>
              <a:uLnTx/>
              <a:uFillTx/>
              <a:latin typeface="+mn-lt"/>
              <a:ea typeface="+mn-ea"/>
              <a:cs typeface="+mn-cs"/>
            </a:endParaRPr>
          </a:p>
        </p:txBody>
      </p:sp>
      <p:grpSp>
        <p:nvGrpSpPr>
          <p:cNvPr id="89" name="그룹 184">
            <a:extLst>
              <a:ext uri="{FF2B5EF4-FFF2-40B4-BE49-F238E27FC236}">
                <a16:creationId xmlns:a16="http://schemas.microsoft.com/office/drawing/2014/main" xmlns="" id="{4D7CCC58-D796-432D-A28F-231AC34CDCB1}"/>
              </a:ext>
            </a:extLst>
          </p:cNvPr>
          <p:cNvGrpSpPr/>
          <p:nvPr/>
        </p:nvGrpSpPr>
        <p:grpSpPr>
          <a:xfrm flipV="1">
            <a:off x="3428609" y="3268341"/>
            <a:ext cx="488950" cy="809625"/>
            <a:chOff x="627714" y="3162299"/>
            <a:chExt cx="556549" cy="919760"/>
          </a:xfrm>
        </p:grpSpPr>
        <p:grpSp>
          <p:nvGrpSpPr>
            <p:cNvPr id="90" name="그룹 185">
              <a:extLst>
                <a:ext uri="{FF2B5EF4-FFF2-40B4-BE49-F238E27FC236}">
                  <a16:creationId xmlns:a16="http://schemas.microsoft.com/office/drawing/2014/main" xmlns="" id="{62AD2C29-0C2C-4505-A85C-89DDF9F259C7}"/>
                </a:ext>
              </a:extLst>
            </p:cNvPr>
            <p:cNvGrpSpPr/>
            <p:nvPr/>
          </p:nvGrpSpPr>
          <p:grpSpPr>
            <a:xfrm>
              <a:off x="627714" y="3162299"/>
              <a:ext cx="556549" cy="919760"/>
              <a:chOff x="627714" y="3162299"/>
              <a:chExt cx="556549" cy="919760"/>
            </a:xfrm>
          </p:grpSpPr>
          <p:sp>
            <p:nvSpPr>
              <p:cNvPr id="97" name="타원 192">
                <a:extLst>
                  <a:ext uri="{FF2B5EF4-FFF2-40B4-BE49-F238E27FC236}">
                    <a16:creationId xmlns:a16="http://schemas.microsoft.com/office/drawing/2014/main" xmlns="" id="{F4C00544-088F-4A96-9E1A-A967F9D705C7}"/>
                  </a:ext>
                </a:extLst>
              </p:cNvPr>
              <p:cNvSpPr/>
              <p:nvPr/>
            </p:nvSpPr>
            <p:spPr>
              <a:xfrm>
                <a:off x="627714" y="3162299"/>
                <a:ext cx="556549" cy="556549"/>
              </a:xfrm>
              <a:prstGeom prst="ellipse">
                <a:avLst/>
              </a:prstGeom>
              <a:solidFill>
                <a:srgbClr val="E8865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8" name="이등변 삼각형 193">
                <a:extLst>
                  <a:ext uri="{FF2B5EF4-FFF2-40B4-BE49-F238E27FC236}">
                    <a16:creationId xmlns:a16="http://schemas.microsoft.com/office/drawing/2014/main" xmlns="" id="{AF9D14E0-C44B-409B-8051-F91C8192666B}"/>
                  </a:ext>
                </a:extLst>
              </p:cNvPr>
              <p:cNvSpPr/>
              <p:nvPr/>
            </p:nvSpPr>
            <p:spPr>
              <a:xfrm flipV="1">
                <a:off x="810344" y="3702051"/>
                <a:ext cx="188118" cy="380008"/>
              </a:xfrm>
              <a:prstGeom prst="triangle">
                <a:avLst/>
              </a:prstGeom>
              <a:solidFill>
                <a:srgbClr val="E8865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91" name="타원 186">
              <a:extLst>
                <a:ext uri="{FF2B5EF4-FFF2-40B4-BE49-F238E27FC236}">
                  <a16:creationId xmlns:a16="http://schemas.microsoft.com/office/drawing/2014/main" xmlns="" id="{FD7193AC-8901-42DA-B4A3-4F1EF4391F22}"/>
                </a:ext>
              </a:extLst>
            </p:cNvPr>
            <p:cNvSpPr/>
            <p:nvPr/>
          </p:nvSpPr>
          <p:spPr>
            <a:xfrm>
              <a:off x="657826" y="3189404"/>
              <a:ext cx="493149" cy="493149"/>
            </a:xfrm>
            <a:prstGeom prst="ellipse">
              <a:avLst/>
            </a:prstGeom>
            <a:gradFill flip="none" rotWithShape="1">
              <a:gsLst>
                <a:gs pos="0">
                  <a:srgbClr val="E88651"/>
                </a:gs>
                <a:gs pos="100000">
                  <a:srgbClr val="DD621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이등변 삼각형 187">
              <a:extLst>
                <a:ext uri="{FF2B5EF4-FFF2-40B4-BE49-F238E27FC236}">
                  <a16:creationId xmlns:a16="http://schemas.microsoft.com/office/drawing/2014/main" xmlns="" id="{0579C51A-738C-441C-BC88-DF6383477662}"/>
                </a:ext>
              </a:extLst>
            </p:cNvPr>
            <p:cNvSpPr/>
            <p:nvPr/>
          </p:nvSpPr>
          <p:spPr>
            <a:xfrm flipV="1">
              <a:off x="827692" y="3643314"/>
              <a:ext cx="153417" cy="346997"/>
            </a:xfrm>
            <a:prstGeom prst="triangle">
              <a:avLst/>
            </a:prstGeom>
            <a:solidFill>
              <a:srgbClr val="DD6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3" name="타원 188">
              <a:extLst>
                <a:ext uri="{FF2B5EF4-FFF2-40B4-BE49-F238E27FC236}">
                  <a16:creationId xmlns:a16="http://schemas.microsoft.com/office/drawing/2014/main" xmlns="" id="{C7057B5B-3E1A-46EE-9A78-6274B2C025F9}"/>
                </a:ext>
              </a:extLst>
            </p:cNvPr>
            <p:cNvSpPr/>
            <p:nvPr/>
          </p:nvSpPr>
          <p:spPr>
            <a:xfrm>
              <a:off x="696866" y="3228444"/>
              <a:ext cx="415068" cy="415068"/>
            </a:xfrm>
            <a:prstGeom prst="ellipse">
              <a:avLst/>
            </a:prstGeom>
            <a:gradFill>
              <a:gsLst>
                <a:gs pos="75000">
                  <a:srgbClr val="E88651"/>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94" name="그룹 130">
              <a:extLst>
                <a:ext uri="{FF2B5EF4-FFF2-40B4-BE49-F238E27FC236}">
                  <a16:creationId xmlns:a16="http://schemas.microsoft.com/office/drawing/2014/main" xmlns="" id="{F46B831E-2EF3-4162-B5A8-1F3539DC4C9D}"/>
                </a:ext>
              </a:extLst>
            </p:cNvPr>
            <p:cNvGrpSpPr/>
            <p:nvPr/>
          </p:nvGrpSpPr>
          <p:grpSpPr>
            <a:xfrm>
              <a:off x="631403" y="3215827"/>
              <a:ext cx="431521" cy="259986"/>
              <a:chOff x="2510649" y="4017377"/>
              <a:chExt cx="1496033" cy="901342"/>
            </a:xfrm>
          </p:grpSpPr>
          <p:sp>
            <p:nvSpPr>
              <p:cNvPr id="95" name="달 190">
                <a:extLst>
                  <a:ext uri="{FF2B5EF4-FFF2-40B4-BE49-F238E27FC236}">
                    <a16:creationId xmlns:a16="http://schemas.microsoft.com/office/drawing/2014/main" xmlns="" id="{469AE8BD-E90B-4CDE-BFEE-92748ACDDB30}"/>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6" name="타원 191">
                <a:extLst>
                  <a:ext uri="{FF2B5EF4-FFF2-40B4-BE49-F238E27FC236}">
                    <a16:creationId xmlns:a16="http://schemas.microsoft.com/office/drawing/2014/main" xmlns="" id="{C6277941-78B0-4CE2-BE78-C127494F37FD}"/>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99" name="모서리가 둥근 직사각형 206">
            <a:extLst>
              <a:ext uri="{FF2B5EF4-FFF2-40B4-BE49-F238E27FC236}">
                <a16:creationId xmlns:a16="http://schemas.microsoft.com/office/drawing/2014/main" xmlns="" id="{F9113B64-958B-4740-9817-AFF969EE9E67}"/>
              </a:ext>
            </a:extLst>
          </p:cNvPr>
          <p:cNvSpPr/>
          <p:nvPr/>
        </p:nvSpPr>
        <p:spPr>
          <a:xfrm>
            <a:off x="2402228" y="1147505"/>
            <a:ext cx="2903573" cy="2134053"/>
          </a:xfrm>
          <a:prstGeom prst="roundRect">
            <a:avLst>
              <a:gd name="adj" fmla="val 7449"/>
            </a:avLst>
          </a:prstGeom>
          <a:solidFill>
            <a:srgbClr val="FF99C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101" name="그룹 194">
            <a:extLst>
              <a:ext uri="{FF2B5EF4-FFF2-40B4-BE49-F238E27FC236}">
                <a16:creationId xmlns:a16="http://schemas.microsoft.com/office/drawing/2014/main" xmlns="" id="{7884AA6A-05B2-40C9-8403-B5FC9873CE3C}"/>
              </a:ext>
            </a:extLst>
          </p:cNvPr>
          <p:cNvGrpSpPr/>
          <p:nvPr/>
        </p:nvGrpSpPr>
        <p:grpSpPr>
          <a:xfrm flipV="1">
            <a:off x="7465838" y="3268341"/>
            <a:ext cx="490538" cy="809625"/>
            <a:chOff x="627714" y="3162299"/>
            <a:chExt cx="556549" cy="919760"/>
          </a:xfrm>
        </p:grpSpPr>
        <p:grpSp>
          <p:nvGrpSpPr>
            <p:cNvPr id="102" name="그룹 195">
              <a:extLst>
                <a:ext uri="{FF2B5EF4-FFF2-40B4-BE49-F238E27FC236}">
                  <a16:creationId xmlns:a16="http://schemas.microsoft.com/office/drawing/2014/main" xmlns="" id="{162C325D-05C2-4AEB-BA24-094AE100B86A}"/>
                </a:ext>
              </a:extLst>
            </p:cNvPr>
            <p:cNvGrpSpPr/>
            <p:nvPr/>
          </p:nvGrpSpPr>
          <p:grpSpPr>
            <a:xfrm>
              <a:off x="627714" y="3162299"/>
              <a:ext cx="556549" cy="919760"/>
              <a:chOff x="627714" y="3162299"/>
              <a:chExt cx="556549" cy="919760"/>
            </a:xfrm>
          </p:grpSpPr>
          <p:sp>
            <p:nvSpPr>
              <p:cNvPr id="109" name="타원 202">
                <a:extLst>
                  <a:ext uri="{FF2B5EF4-FFF2-40B4-BE49-F238E27FC236}">
                    <a16:creationId xmlns:a16="http://schemas.microsoft.com/office/drawing/2014/main" xmlns="" id="{DE9BD4AC-FAB5-4089-B268-0FC632F32DA4}"/>
                  </a:ext>
                </a:extLst>
              </p:cNvPr>
              <p:cNvSpPr/>
              <p:nvPr/>
            </p:nvSpPr>
            <p:spPr>
              <a:xfrm>
                <a:off x="627714" y="3162299"/>
                <a:ext cx="556549" cy="556549"/>
              </a:xfrm>
              <a:prstGeom prst="ellipse">
                <a:avLst/>
              </a:prstGeom>
              <a:solidFill>
                <a:srgbClr val="60B5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0" name="이등변 삼각형 203">
                <a:extLst>
                  <a:ext uri="{FF2B5EF4-FFF2-40B4-BE49-F238E27FC236}">
                    <a16:creationId xmlns:a16="http://schemas.microsoft.com/office/drawing/2014/main" xmlns="" id="{29C2E35A-3748-4401-94E7-49A437A15F99}"/>
                  </a:ext>
                </a:extLst>
              </p:cNvPr>
              <p:cNvSpPr/>
              <p:nvPr/>
            </p:nvSpPr>
            <p:spPr>
              <a:xfrm flipV="1">
                <a:off x="810344" y="3702051"/>
                <a:ext cx="188118" cy="380008"/>
              </a:xfrm>
              <a:prstGeom prst="triangle">
                <a:avLst/>
              </a:prstGeom>
              <a:solidFill>
                <a:srgbClr val="60B5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3" name="타원 196">
              <a:extLst>
                <a:ext uri="{FF2B5EF4-FFF2-40B4-BE49-F238E27FC236}">
                  <a16:creationId xmlns:a16="http://schemas.microsoft.com/office/drawing/2014/main" xmlns="" id="{9C58D30A-528E-4571-8315-0D75DA943BB8}"/>
                </a:ext>
              </a:extLst>
            </p:cNvPr>
            <p:cNvSpPr/>
            <p:nvPr/>
          </p:nvSpPr>
          <p:spPr>
            <a:xfrm>
              <a:off x="657826" y="3189404"/>
              <a:ext cx="493149" cy="493149"/>
            </a:xfrm>
            <a:prstGeom prst="ellipse">
              <a:avLst/>
            </a:prstGeom>
            <a:gradFill flip="none" rotWithShape="1">
              <a:gsLst>
                <a:gs pos="0">
                  <a:srgbClr val="60B5CC"/>
                </a:gs>
                <a:gs pos="100000">
                  <a:srgbClr val="3792A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4" name="이등변 삼각형 197">
              <a:extLst>
                <a:ext uri="{FF2B5EF4-FFF2-40B4-BE49-F238E27FC236}">
                  <a16:creationId xmlns:a16="http://schemas.microsoft.com/office/drawing/2014/main" xmlns="" id="{561E9D85-5AF9-4C89-B7E3-F093C5BE61B4}"/>
                </a:ext>
              </a:extLst>
            </p:cNvPr>
            <p:cNvSpPr/>
            <p:nvPr/>
          </p:nvSpPr>
          <p:spPr>
            <a:xfrm flipV="1">
              <a:off x="827692" y="3643314"/>
              <a:ext cx="153417" cy="346997"/>
            </a:xfrm>
            <a:prstGeom prst="triangle">
              <a:avLst/>
            </a:prstGeom>
            <a:solidFill>
              <a:srgbClr val="379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5" name="타원 198">
              <a:extLst>
                <a:ext uri="{FF2B5EF4-FFF2-40B4-BE49-F238E27FC236}">
                  <a16:creationId xmlns:a16="http://schemas.microsoft.com/office/drawing/2014/main" xmlns="" id="{D792ED58-FA05-4721-AF96-B7BFCB529223}"/>
                </a:ext>
              </a:extLst>
            </p:cNvPr>
            <p:cNvSpPr/>
            <p:nvPr/>
          </p:nvSpPr>
          <p:spPr>
            <a:xfrm>
              <a:off x="696866" y="3228444"/>
              <a:ext cx="415068" cy="415068"/>
            </a:xfrm>
            <a:prstGeom prst="ellipse">
              <a:avLst/>
            </a:prstGeom>
            <a:gradFill>
              <a:gsLst>
                <a:gs pos="75000">
                  <a:srgbClr val="60B5CC"/>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06" name="그룹 130">
              <a:extLst>
                <a:ext uri="{FF2B5EF4-FFF2-40B4-BE49-F238E27FC236}">
                  <a16:creationId xmlns:a16="http://schemas.microsoft.com/office/drawing/2014/main" xmlns="" id="{C01A1809-78BB-418D-82D0-29B00B1916D3}"/>
                </a:ext>
              </a:extLst>
            </p:cNvPr>
            <p:cNvGrpSpPr/>
            <p:nvPr/>
          </p:nvGrpSpPr>
          <p:grpSpPr>
            <a:xfrm>
              <a:off x="631403" y="3215827"/>
              <a:ext cx="431521" cy="259986"/>
              <a:chOff x="2510649" y="4017377"/>
              <a:chExt cx="1496033" cy="901342"/>
            </a:xfrm>
          </p:grpSpPr>
          <p:sp>
            <p:nvSpPr>
              <p:cNvPr id="107" name="달 200">
                <a:extLst>
                  <a:ext uri="{FF2B5EF4-FFF2-40B4-BE49-F238E27FC236}">
                    <a16:creationId xmlns:a16="http://schemas.microsoft.com/office/drawing/2014/main" xmlns="" id="{367E64A2-0DD7-45F6-A382-E8A51B221E20}"/>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8" name="타원 201">
                <a:extLst>
                  <a:ext uri="{FF2B5EF4-FFF2-40B4-BE49-F238E27FC236}">
                    <a16:creationId xmlns:a16="http://schemas.microsoft.com/office/drawing/2014/main" xmlns="" id="{BBA9EC3F-EA3D-4C6A-A0F7-1A7EE125BA02}"/>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11" name="모서리가 둥근 직사각형 209">
            <a:extLst>
              <a:ext uri="{FF2B5EF4-FFF2-40B4-BE49-F238E27FC236}">
                <a16:creationId xmlns:a16="http://schemas.microsoft.com/office/drawing/2014/main" xmlns="" id="{B2F1FD54-85E5-4276-9182-F945D63F685B}"/>
              </a:ext>
            </a:extLst>
          </p:cNvPr>
          <p:cNvSpPr/>
          <p:nvPr/>
        </p:nvSpPr>
        <p:spPr>
          <a:xfrm>
            <a:off x="6419890" y="1159233"/>
            <a:ext cx="2903573" cy="2171553"/>
          </a:xfrm>
          <a:prstGeom prst="roundRect">
            <a:avLst>
              <a:gd name="adj" fmla="val 7449"/>
            </a:avLst>
          </a:prstGeom>
          <a:solidFill>
            <a:srgbClr val="60B5C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defRPr/>
            </a:pPr>
            <a:endParaRPr kumimoji="0" lang="ko-KR" altLang="en-US" sz="2000" b="0" i="0" u="none" strike="noStrike" kern="1200" cap="none" spc="0" normalizeH="0" baseline="0" noProof="0">
              <a:ln>
                <a:noFill/>
              </a:ln>
              <a:solidFill>
                <a:schemeClr val="lt1"/>
              </a:solidFill>
              <a:effectLst/>
              <a:uLnTx/>
              <a:uFillTx/>
              <a:latin typeface="Times New Roman" panose="02020603050405020304" pitchFamily="18" charset="0"/>
              <a:cs typeface="Times New Roman" panose="02020603050405020304" pitchFamily="18" charset="0"/>
            </a:endParaRPr>
          </a:p>
        </p:txBody>
      </p:sp>
      <p:grpSp>
        <p:nvGrpSpPr>
          <p:cNvPr id="113" name="그룹 173">
            <a:extLst>
              <a:ext uri="{FF2B5EF4-FFF2-40B4-BE49-F238E27FC236}">
                <a16:creationId xmlns:a16="http://schemas.microsoft.com/office/drawing/2014/main" xmlns="" id="{BF4E1FB7-B37E-41A6-B765-CFDC308807C0}"/>
              </a:ext>
            </a:extLst>
          </p:cNvPr>
          <p:cNvGrpSpPr/>
          <p:nvPr/>
        </p:nvGrpSpPr>
        <p:grpSpPr>
          <a:xfrm>
            <a:off x="1595360" y="3587429"/>
            <a:ext cx="490538" cy="809625"/>
            <a:chOff x="627714" y="3162299"/>
            <a:chExt cx="556549" cy="919760"/>
          </a:xfrm>
        </p:grpSpPr>
        <p:grpSp>
          <p:nvGrpSpPr>
            <p:cNvPr id="114" name="그룹 172">
              <a:extLst>
                <a:ext uri="{FF2B5EF4-FFF2-40B4-BE49-F238E27FC236}">
                  <a16:creationId xmlns:a16="http://schemas.microsoft.com/office/drawing/2014/main" xmlns="" id="{90AAB7CA-ADA7-41EE-85F8-80910A505D1E}"/>
                </a:ext>
              </a:extLst>
            </p:cNvPr>
            <p:cNvGrpSpPr/>
            <p:nvPr/>
          </p:nvGrpSpPr>
          <p:grpSpPr>
            <a:xfrm>
              <a:off x="627714" y="3162299"/>
              <a:ext cx="556549" cy="919760"/>
              <a:chOff x="627714" y="3162299"/>
              <a:chExt cx="556549" cy="919760"/>
            </a:xfrm>
          </p:grpSpPr>
          <p:sp>
            <p:nvSpPr>
              <p:cNvPr id="174" name="타원 140">
                <a:extLst>
                  <a:ext uri="{FF2B5EF4-FFF2-40B4-BE49-F238E27FC236}">
                    <a16:creationId xmlns:a16="http://schemas.microsoft.com/office/drawing/2014/main" xmlns="" id="{FEADA7A7-AE24-4B75-96AF-517954CDB773}"/>
                  </a:ext>
                </a:extLst>
              </p:cNvPr>
              <p:cNvSpPr/>
              <p:nvPr/>
            </p:nvSpPr>
            <p:spPr>
              <a:xfrm>
                <a:off x="627714" y="3162299"/>
                <a:ext cx="556549" cy="556549"/>
              </a:xfrm>
              <a:prstGeom prst="ellipse">
                <a:avLst/>
              </a:prstGeom>
              <a:solidFill>
                <a:srgbClr val="6BB76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5" name="이등변 삼각형 141">
                <a:extLst>
                  <a:ext uri="{FF2B5EF4-FFF2-40B4-BE49-F238E27FC236}">
                    <a16:creationId xmlns:a16="http://schemas.microsoft.com/office/drawing/2014/main" xmlns="" id="{40BA25C9-B3B4-4C78-9F36-63318A738602}"/>
                  </a:ext>
                </a:extLst>
              </p:cNvPr>
              <p:cNvSpPr/>
              <p:nvPr/>
            </p:nvSpPr>
            <p:spPr>
              <a:xfrm flipV="1">
                <a:off x="810344" y="3702051"/>
                <a:ext cx="188118" cy="380008"/>
              </a:xfrm>
              <a:prstGeom prst="triangle">
                <a:avLst/>
              </a:prstGeom>
              <a:solidFill>
                <a:srgbClr val="6BB76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68" name="타원 120">
              <a:extLst>
                <a:ext uri="{FF2B5EF4-FFF2-40B4-BE49-F238E27FC236}">
                  <a16:creationId xmlns:a16="http://schemas.microsoft.com/office/drawing/2014/main" xmlns="" id="{583C3163-4F69-4E16-9B78-44DD76F79B43}"/>
                </a:ext>
              </a:extLst>
            </p:cNvPr>
            <p:cNvSpPr/>
            <p:nvPr/>
          </p:nvSpPr>
          <p:spPr>
            <a:xfrm>
              <a:off x="657826" y="3189404"/>
              <a:ext cx="493149" cy="493149"/>
            </a:xfrm>
            <a:prstGeom prst="ellipse">
              <a:avLst/>
            </a:prstGeom>
            <a:gradFill flip="none" rotWithShape="1">
              <a:gsLst>
                <a:gs pos="0">
                  <a:srgbClr val="6BB76D"/>
                </a:gs>
                <a:gs pos="100000">
                  <a:srgbClr val="448E4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9" name="이등변 삼각형 123">
              <a:extLst>
                <a:ext uri="{FF2B5EF4-FFF2-40B4-BE49-F238E27FC236}">
                  <a16:creationId xmlns:a16="http://schemas.microsoft.com/office/drawing/2014/main" xmlns="" id="{03868988-938C-4C38-A03B-DB386785FD85}"/>
                </a:ext>
              </a:extLst>
            </p:cNvPr>
            <p:cNvSpPr/>
            <p:nvPr/>
          </p:nvSpPr>
          <p:spPr>
            <a:xfrm flipV="1">
              <a:off x="827692" y="3643314"/>
              <a:ext cx="153417" cy="346997"/>
            </a:xfrm>
            <a:prstGeom prst="triangle">
              <a:avLst/>
            </a:prstGeom>
            <a:solidFill>
              <a:srgbClr val="448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0" name="타원 126">
              <a:extLst>
                <a:ext uri="{FF2B5EF4-FFF2-40B4-BE49-F238E27FC236}">
                  <a16:creationId xmlns:a16="http://schemas.microsoft.com/office/drawing/2014/main" xmlns="" id="{5B0CDE69-EA29-4A8D-B066-D7A716872AF4}"/>
                </a:ext>
              </a:extLst>
            </p:cNvPr>
            <p:cNvSpPr/>
            <p:nvPr/>
          </p:nvSpPr>
          <p:spPr>
            <a:xfrm>
              <a:off x="696866" y="3228444"/>
              <a:ext cx="415068" cy="415068"/>
            </a:xfrm>
            <a:prstGeom prst="ellipse">
              <a:avLst/>
            </a:prstGeom>
            <a:gradFill>
              <a:gsLst>
                <a:gs pos="75000">
                  <a:srgbClr val="6BB76D"/>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71" name="그룹 130">
              <a:extLst>
                <a:ext uri="{FF2B5EF4-FFF2-40B4-BE49-F238E27FC236}">
                  <a16:creationId xmlns:a16="http://schemas.microsoft.com/office/drawing/2014/main" xmlns="" id="{FD1564A4-3980-47D6-AE24-334EC5BABD57}"/>
                </a:ext>
              </a:extLst>
            </p:cNvPr>
            <p:cNvGrpSpPr/>
            <p:nvPr/>
          </p:nvGrpSpPr>
          <p:grpSpPr>
            <a:xfrm>
              <a:off x="631403" y="3215827"/>
              <a:ext cx="431521" cy="259986"/>
              <a:chOff x="2510649" y="4017377"/>
              <a:chExt cx="1496033" cy="901342"/>
            </a:xfrm>
          </p:grpSpPr>
          <p:sp>
            <p:nvSpPr>
              <p:cNvPr id="172" name="달 138">
                <a:extLst>
                  <a:ext uri="{FF2B5EF4-FFF2-40B4-BE49-F238E27FC236}">
                    <a16:creationId xmlns:a16="http://schemas.microsoft.com/office/drawing/2014/main" xmlns="" id="{2D724C7F-2EA5-4FAC-A7F5-A296202E4F41}"/>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3" name="타원 139">
                <a:extLst>
                  <a:ext uri="{FF2B5EF4-FFF2-40B4-BE49-F238E27FC236}">
                    <a16:creationId xmlns:a16="http://schemas.microsoft.com/office/drawing/2014/main" xmlns="" id="{2D3662B8-4179-4ACD-BCDF-C88ACFD45B51}"/>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76" name="모서리가 둥근 직사각형 204">
            <a:extLst>
              <a:ext uri="{FF2B5EF4-FFF2-40B4-BE49-F238E27FC236}">
                <a16:creationId xmlns:a16="http://schemas.microsoft.com/office/drawing/2014/main" xmlns="" id="{91D85614-1807-4314-9862-C1EB407EDE0B}"/>
              </a:ext>
            </a:extLst>
          </p:cNvPr>
          <p:cNvSpPr/>
          <p:nvPr/>
        </p:nvSpPr>
        <p:spPr>
          <a:xfrm>
            <a:off x="381279" y="4369253"/>
            <a:ext cx="3190439" cy="2044587"/>
          </a:xfrm>
          <a:prstGeom prst="roundRect">
            <a:avLst>
              <a:gd name="adj" fmla="val 7449"/>
            </a:avLst>
          </a:prstGeom>
          <a:solidFill>
            <a:schemeClr val="accent6">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defRPr/>
            </a:pPr>
            <a:endParaRPr kumimoji="0" lang="ko-KR"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78" name="TextBox 177">
            <a:extLst>
              <a:ext uri="{FF2B5EF4-FFF2-40B4-BE49-F238E27FC236}">
                <a16:creationId xmlns:a16="http://schemas.microsoft.com/office/drawing/2014/main" xmlns="" id="{90E6755A-80EA-46FD-8266-D5A1AC7A37F6}"/>
              </a:ext>
            </a:extLst>
          </p:cNvPr>
          <p:cNvSpPr txBox="1"/>
          <p:nvPr/>
        </p:nvSpPr>
        <p:spPr>
          <a:xfrm>
            <a:off x="628149" y="4471709"/>
            <a:ext cx="2875545" cy="1997146"/>
          </a:xfrm>
          <a:prstGeom prst="rect">
            <a:avLst/>
          </a:prstGeom>
          <a:noFill/>
        </p:spPr>
        <p:txBody>
          <a:bodyPr wrap="square" lIns="91434" tIns="45718" rIns="91434" bIns="45718" rtlCol="0">
            <a:spAutoFit/>
          </a:bodyPr>
          <a:lstStyle/>
          <a:p>
            <a:pPr lvl="0" algn="ctr" rtl="0" fontAlgn="auto" latinLnBrk="0">
              <a:lnSpc>
                <a:spcPct val="120000"/>
              </a:lnSpc>
              <a:spcBef>
                <a:spcPts val="0"/>
              </a:spcBef>
              <a:spcAft>
                <a:spcPts val="0"/>
              </a:spcAft>
              <a:defRPr/>
            </a:pPr>
            <a:r>
              <a:rPr lang="pt-PT" sz="2100">
                <a:effectLst/>
                <a:latin typeface="Times New Roman" panose="02020603050405020304" pitchFamily="18" charset="0"/>
                <a:ea typeface="Times New Roman" panose="02020603050405020304" pitchFamily="18" charset="0"/>
              </a:rPr>
              <a:t>Xây dựng “Trường học hạnh phúc” . Triển khai văn hóa đọc đến toàn thể thầy cô và các em học sinh.</a:t>
            </a:r>
            <a:endParaRPr lang="en-US" altLang="ko-KR" sz="2100" kern="0" dirty="0">
              <a:solidFill>
                <a:sysClr val="windowText" lastClr="000000">
                  <a:lumMod val="65000"/>
                  <a:lumOff val="35000"/>
                </a:sysClr>
              </a:solidFill>
              <a:latin typeface="Arial" panose="020B0604020202020204" pitchFamily="34" charset="0"/>
              <a:ea typeface="HY견고딕" pitchFamily="18" charset="-127"/>
              <a:cs typeface="Arial" panose="020B0604020202020204" pitchFamily="34" charset="0"/>
            </a:endParaRPr>
          </a:p>
        </p:txBody>
      </p:sp>
      <p:sp>
        <p:nvSpPr>
          <p:cNvPr id="179" name="TextBox 178">
            <a:extLst>
              <a:ext uri="{FF2B5EF4-FFF2-40B4-BE49-F238E27FC236}">
                <a16:creationId xmlns:a16="http://schemas.microsoft.com/office/drawing/2014/main" xmlns="" id="{151C88E5-05D7-4DEF-9582-990E58AFFDF7}"/>
              </a:ext>
            </a:extLst>
          </p:cNvPr>
          <p:cNvSpPr txBox="1"/>
          <p:nvPr/>
        </p:nvSpPr>
        <p:spPr>
          <a:xfrm>
            <a:off x="4515195" y="4652277"/>
            <a:ext cx="2875544" cy="1609860"/>
          </a:xfrm>
          <a:prstGeom prst="rect">
            <a:avLst/>
          </a:prstGeom>
          <a:noFill/>
        </p:spPr>
        <p:txBody>
          <a:bodyPr wrap="square" lIns="91434" tIns="45718" rIns="91434" bIns="45718" rtlCol="0">
            <a:spAutoFit/>
          </a:bodyPr>
          <a:lstStyle/>
          <a:p>
            <a:pPr marL="57150" algn="ctr">
              <a:lnSpc>
                <a:spcPct val="120000"/>
              </a:lnSpc>
            </a:pPr>
            <a:r>
              <a:rPr lang="pt-PT" sz="2100">
                <a:effectLst/>
                <a:latin typeface="Times New Roman" panose="02020603050405020304" pitchFamily="18" charset="0"/>
                <a:ea typeface="Times New Roman" panose="02020603050405020304" pitchFamily="18" charset="0"/>
                <a:cs typeface="Times New Roman" panose="02020603050405020304" pitchFamily="18" charset="0"/>
              </a:rPr>
              <a:t>Tiếp tục triển khai tốt xây dựng hệ thống quản lý chất lượng  ISO 9001-2015.</a:t>
            </a:r>
            <a:endParaRPr lang="en-US" sz="21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80" name="TextBox 179">
            <a:extLst>
              <a:ext uri="{FF2B5EF4-FFF2-40B4-BE49-F238E27FC236}">
                <a16:creationId xmlns:a16="http://schemas.microsoft.com/office/drawing/2014/main" xmlns="" id="{6B492247-48A2-4D59-A016-A76FF5A27AD3}"/>
              </a:ext>
            </a:extLst>
          </p:cNvPr>
          <p:cNvSpPr txBox="1"/>
          <p:nvPr/>
        </p:nvSpPr>
        <p:spPr>
          <a:xfrm>
            <a:off x="2609063" y="1223250"/>
            <a:ext cx="2616992" cy="1997466"/>
          </a:xfrm>
          <a:prstGeom prst="rect">
            <a:avLst/>
          </a:prstGeom>
          <a:noFill/>
        </p:spPr>
        <p:txBody>
          <a:bodyPr wrap="square" lIns="91434" tIns="45718" rIns="91434" bIns="45718" rtlCol="0">
            <a:spAutoFit/>
          </a:bodyPr>
          <a:lstStyle/>
          <a:p>
            <a:pPr lvl="0" algn="ctr" rtl="0" fontAlgn="auto" latinLnBrk="0">
              <a:lnSpc>
                <a:spcPct val="120000"/>
              </a:lnSpc>
              <a:spcBef>
                <a:spcPts val="0"/>
              </a:spcBef>
              <a:spcAft>
                <a:spcPts val="0"/>
              </a:spcAft>
              <a:defRPr/>
            </a:pPr>
            <a:r>
              <a:rPr lang="pt-PT" sz="2100">
                <a:effectLst/>
                <a:latin typeface="Times New Roman" panose="02020603050405020304" pitchFamily="18" charset="0"/>
                <a:ea typeface="Times New Roman" panose="02020603050405020304" pitchFamily="18" charset="0"/>
                <a:cs typeface="Times New Roman" panose="02020603050405020304" pitchFamily="18" charset="0"/>
              </a:rPr>
              <a:t>Triển khai có hiệu quả “Trường học điện tử”, đẩy mạnh CNTT trong quản lý và hoạt động dạy và học.</a:t>
            </a:r>
            <a:endParaRPr kumimoji="0" lang="en-US" altLang="ko-KR" sz="2100" b="0" i="0" u="none" strike="noStrike" kern="0" cap="none" spc="0" normalizeH="0" baseline="0" noProof="0" dirty="0">
              <a:ln>
                <a:noFill/>
              </a:ln>
              <a:solidFill>
                <a:sysClr val="windowText" lastClr="000000">
                  <a:lumMod val="65000"/>
                  <a:lumOff val="35000"/>
                </a:sysClr>
              </a:solidFill>
              <a:effectLst/>
              <a:uLnTx/>
              <a:uFillTx/>
              <a:latin typeface="Times New Roman" panose="02020603050405020304" pitchFamily="18" charset="0"/>
              <a:ea typeface="HY견고딕" pitchFamily="18" charset="-127"/>
              <a:cs typeface="Times New Roman" panose="02020603050405020304" pitchFamily="18" charset="0"/>
            </a:endParaRPr>
          </a:p>
        </p:txBody>
      </p:sp>
      <p:sp>
        <p:nvSpPr>
          <p:cNvPr id="181" name="TextBox 180">
            <a:extLst>
              <a:ext uri="{FF2B5EF4-FFF2-40B4-BE49-F238E27FC236}">
                <a16:creationId xmlns:a16="http://schemas.microsoft.com/office/drawing/2014/main" xmlns="" id="{CE656141-9A64-4FDE-8A12-906B279E8BFD}"/>
              </a:ext>
            </a:extLst>
          </p:cNvPr>
          <p:cNvSpPr txBox="1"/>
          <p:nvPr/>
        </p:nvSpPr>
        <p:spPr>
          <a:xfrm>
            <a:off x="6382739" y="1270204"/>
            <a:ext cx="3019773" cy="1997466"/>
          </a:xfrm>
          <a:prstGeom prst="rect">
            <a:avLst/>
          </a:prstGeom>
          <a:noFill/>
        </p:spPr>
        <p:txBody>
          <a:bodyPr wrap="square" lIns="91434" tIns="45718" rIns="91434" bIns="45718" rtlCol="0">
            <a:spAutoFit/>
          </a:bodyPr>
          <a:lstStyle/>
          <a:p>
            <a:pPr lvl="0" algn="ctr" rtl="0" fontAlgn="auto" latinLnBrk="0">
              <a:lnSpc>
                <a:spcPct val="120000"/>
              </a:lnSpc>
              <a:spcBef>
                <a:spcPts val="0"/>
              </a:spcBef>
              <a:spcAft>
                <a:spcPts val="0"/>
              </a:spcAft>
              <a:defRPr/>
            </a:pPr>
            <a:r>
              <a:rPr lang="pt-PT" sz="2100">
                <a:effectLst/>
                <a:latin typeface="Times New Roman" panose="02020603050405020304" pitchFamily="18" charset="0"/>
                <a:ea typeface="Times New Roman" panose="02020603050405020304" pitchFamily="18" charset="0"/>
                <a:cs typeface="Times New Roman" panose="02020603050405020304" pitchFamily="18" charset="0"/>
              </a:rPr>
              <a:t>Tiếp tục chú trọng đẩy mạnh công tác mũi nhọn, nâng cao chất lượng đại trà, phấn đấu tỉ lệ HS đỗ cao vào THPT </a:t>
            </a:r>
            <a:endParaRPr lang="en-US" altLang="ko-KR" sz="2100" kern="0" dirty="0">
              <a:solidFill>
                <a:sysClr val="windowText" lastClr="000000">
                  <a:lumMod val="65000"/>
                  <a:lumOff val="35000"/>
                </a:sysClr>
              </a:solidFill>
              <a:latin typeface="Times New Roman" panose="02020603050405020304" pitchFamily="18" charset="0"/>
              <a:ea typeface="HY견고딕" pitchFamily="18" charset="-127"/>
              <a:cs typeface="Times New Roman" panose="02020603050405020304" pitchFamily="18" charset="0"/>
            </a:endParaRPr>
          </a:p>
        </p:txBody>
      </p:sp>
      <p:grpSp>
        <p:nvGrpSpPr>
          <p:cNvPr id="182" name="그룹 174">
            <a:extLst>
              <a:ext uri="{FF2B5EF4-FFF2-40B4-BE49-F238E27FC236}">
                <a16:creationId xmlns:a16="http://schemas.microsoft.com/office/drawing/2014/main" xmlns="" id="{F6D68AC2-9475-4837-BD67-E9F088921143}"/>
              </a:ext>
            </a:extLst>
          </p:cNvPr>
          <p:cNvGrpSpPr/>
          <p:nvPr/>
        </p:nvGrpSpPr>
        <p:grpSpPr>
          <a:xfrm>
            <a:off x="9631984" y="3602846"/>
            <a:ext cx="490537" cy="809625"/>
            <a:chOff x="627714" y="3162299"/>
            <a:chExt cx="556549" cy="919760"/>
          </a:xfrm>
        </p:grpSpPr>
        <p:grpSp>
          <p:nvGrpSpPr>
            <p:cNvPr id="183" name="그룹 175">
              <a:extLst>
                <a:ext uri="{FF2B5EF4-FFF2-40B4-BE49-F238E27FC236}">
                  <a16:creationId xmlns:a16="http://schemas.microsoft.com/office/drawing/2014/main" xmlns="" id="{946C2D6D-382B-4C10-9156-976D74BA1425}"/>
                </a:ext>
              </a:extLst>
            </p:cNvPr>
            <p:cNvGrpSpPr/>
            <p:nvPr/>
          </p:nvGrpSpPr>
          <p:grpSpPr>
            <a:xfrm>
              <a:off x="627714" y="3162299"/>
              <a:ext cx="556549" cy="919760"/>
              <a:chOff x="627714" y="3162299"/>
              <a:chExt cx="556549" cy="919760"/>
            </a:xfrm>
          </p:grpSpPr>
          <p:sp>
            <p:nvSpPr>
              <p:cNvPr id="190" name="타원 182">
                <a:extLst>
                  <a:ext uri="{FF2B5EF4-FFF2-40B4-BE49-F238E27FC236}">
                    <a16:creationId xmlns:a16="http://schemas.microsoft.com/office/drawing/2014/main" xmlns="" id="{64626951-00EB-418A-A67A-9EB5857B2C5D}"/>
                  </a:ext>
                </a:extLst>
              </p:cNvPr>
              <p:cNvSpPr/>
              <p:nvPr/>
            </p:nvSpPr>
            <p:spPr>
              <a:xfrm>
                <a:off x="627714" y="3162299"/>
                <a:ext cx="556549" cy="556549"/>
              </a:xfrm>
              <a:prstGeom prst="ellipse">
                <a:avLst/>
              </a:prstGeom>
              <a:solidFill>
                <a:srgbClr val="E66C7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1" name="이등변 삼각형 183">
                <a:extLst>
                  <a:ext uri="{FF2B5EF4-FFF2-40B4-BE49-F238E27FC236}">
                    <a16:creationId xmlns:a16="http://schemas.microsoft.com/office/drawing/2014/main" xmlns="" id="{3BBCC664-B851-49FF-83D6-CB13D2FA633A}"/>
                  </a:ext>
                </a:extLst>
              </p:cNvPr>
              <p:cNvSpPr/>
              <p:nvPr/>
            </p:nvSpPr>
            <p:spPr>
              <a:xfrm flipV="1">
                <a:off x="810344" y="3702051"/>
                <a:ext cx="188118" cy="380008"/>
              </a:xfrm>
              <a:prstGeom prst="triangle">
                <a:avLst/>
              </a:prstGeom>
              <a:solidFill>
                <a:srgbClr val="E66C7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84" name="타원 176">
              <a:extLst>
                <a:ext uri="{FF2B5EF4-FFF2-40B4-BE49-F238E27FC236}">
                  <a16:creationId xmlns:a16="http://schemas.microsoft.com/office/drawing/2014/main" xmlns="" id="{5FF1F7A8-EC31-46E4-B902-50B6FE394A12}"/>
                </a:ext>
              </a:extLst>
            </p:cNvPr>
            <p:cNvSpPr/>
            <p:nvPr/>
          </p:nvSpPr>
          <p:spPr>
            <a:xfrm>
              <a:off x="657826" y="3189404"/>
              <a:ext cx="493149" cy="493149"/>
            </a:xfrm>
            <a:prstGeom prst="ellipse">
              <a:avLst/>
            </a:prstGeom>
            <a:gradFill flip="none" rotWithShape="1">
              <a:gsLst>
                <a:gs pos="0">
                  <a:srgbClr val="E66C7D"/>
                </a:gs>
                <a:gs pos="100000">
                  <a:srgbClr val="DD374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5" name="이등변 삼각형 177">
              <a:extLst>
                <a:ext uri="{FF2B5EF4-FFF2-40B4-BE49-F238E27FC236}">
                  <a16:creationId xmlns:a16="http://schemas.microsoft.com/office/drawing/2014/main" xmlns="" id="{96AB0B28-521E-4091-92C6-7E15C9C3CBC9}"/>
                </a:ext>
              </a:extLst>
            </p:cNvPr>
            <p:cNvSpPr/>
            <p:nvPr/>
          </p:nvSpPr>
          <p:spPr>
            <a:xfrm flipV="1">
              <a:off x="827692" y="3643314"/>
              <a:ext cx="153417" cy="346997"/>
            </a:xfrm>
            <a:prstGeom prst="triangle">
              <a:avLst/>
            </a:prstGeom>
            <a:solidFill>
              <a:srgbClr val="DD3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6" name="타원 178">
              <a:extLst>
                <a:ext uri="{FF2B5EF4-FFF2-40B4-BE49-F238E27FC236}">
                  <a16:creationId xmlns:a16="http://schemas.microsoft.com/office/drawing/2014/main" xmlns="" id="{983274B5-5609-4D80-8A7B-88937A538751}"/>
                </a:ext>
              </a:extLst>
            </p:cNvPr>
            <p:cNvSpPr/>
            <p:nvPr/>
          </p:nvSpPr>
          <p:spPr>
            <a:xfrm>
              <a:off x="696866" y="3228444"/>
              <a:ext cx="415068" cy="415068"/>
            </a:xfrm>
            <a:prstGeom prst="ellipse">
              <a:avLst/>
            </a:prstGeom>
            <a:gradFill>
              <a:gsLst>
                <a:gs pos="75000">
                  <a:srgbClr val="E66C7D"/>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87" name="그룹 130">
              <a:extLst>
                <a:ext uri="{FF2B5EF4-FFF2-40B4-BE49-F238E27FC236}">
                  <a16:creationId xmlns:a16="http://schemas.microsoft.com/office/drawing/2014/main" xmlns="" id="{9D1D6808-0295-4371-94C4-5EA41D4CBECB}"/>
                </a:ext>
              </a:extLst>
            </p:cNvPr>
            <p:cNvGrpSpPr/>
            <p:nvPr/>
          </p:nvGrpSpPr>
          <p:grpSpPr>
            <a:xfrm>
              <a:off x="631403" y="3215827"/>
              <a:ext cx="431521" cy="259986"/>
              <a:chOff x="2510649" y="4017377"/>
              <a:chExt cx="1496033" cy="901342"/>
            </a:xfrm>
          </p:grpSpPr>
          <p:sp>
            <p:nvSpPr>
              <p:cNvPr id="188" name="달 180">
                <a:extLst>
                  <a:ext uri="{FF2B5EF4-FFF2-40B4-BE49-F238E27FC236}">
                    <a16:creationId xmlns:a16="http://schemas.microsoft.com/office/drawing/2014/main" xmlns="" id="{D8691616-868B-496A-8CE9-4FF70023A831}"/>
                  </a:ext>
                </a:extLst>
              </p:cNvPr>
              <p:cNvSpPr/>
              <p:nvPr/>
            </p:nvSpPr>
            <p:spPr>
              <a:xfrm rot="3167261">
                <a:off x="2861630" y="3773666"/>
                <a:ext cx="794072" cy="1496033"/>
              </a:xfrm>
              <a:prstGeom prst="moon">
                <a:avLst>
                  <a:gd name="adj" fmla="val 15337"/>
                </a:avLst>
              </a:prstGeom>
              <a:gradFill>
                <a:gsLst>
                  <a:gs pos="10000">
                    <a:schemeClr val="bg1">
                      <a:alpha val="60000"/>
                    </a:schemeClr>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9" name="타원 181">
                <a:extLst>
                  <a:ext uri="{FF2B5EF4-FFF2-40B4-BE49-F238E27FC236}">
                    <a16:creationId xmlns:a16="http://schemas.microsoft.com/office/drawing/2014/main" xmlns="" id="{EF610D5F-9E02-4C48-860F-BA8294CCF93C}"/>
                  </a:ext>
                </a:extLst>
              </p:cNvPr>
              <p:cNvSpPr/>
              <p:nvPr/>
            </p:nvSpPr>
            <p:spPr>
              <a:xfrm>
                <a:off x="2794161" y="4017377"/>
                <a:ext cx="485256" cy="485256"/>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92" name="모서리가 둥근 직사각형 208">
            <a:extLst>
              <a:ext uri="{FF2B5EF4-FFF2-40B4-BE49-F238E27FC236}">
                <a16:creationId xmlns:a16="http://schemas.microsoft.com/office/drawing/2014/main" xmlns="" id="{1DB5EEFD-7029-4965-BF11-37BEB4C2FB79}"/>
              </a:ext>
            </a:extLst>
          </p:cNvPr>
          <p:cNvSpPr/>
          <p:nvPr/>
        </p:nvSpPr>
        <p:spPr>
          <a:xfrm>
            <a:off x="8535086" y="4369253"/>
            <a:ext cx="2695766" cy="2223635"/>
          </a:xfrm>
          <a:prstGeom prst="roundRect">
            <a:avLst>
              <a:gd name="adj" fmla="val 7449"/>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20000"/>
              </a:lnSpc>
              <a:spcBef>
                <a:spcPts val="0"/>
              </a:spcBef>
              <a:spcAft>
                <a:spcPts val="0"/>
              </a:spcAft>
              <a:buClrTx/>
              <a:buSzTx/>
              <a:buFontTx/>
              <a:buNone/>
              <a:defRPr/>
            </a:pPr>
            <a:endParaRPr kumimoji="0" lang="ko-KR" altLang="en-US" sz="2100" b="0" i="0" u="none" strike="noStrike" kern="1200" cap="none" spc="0" normalizeH="0" baseline="0" noProof="0">
              <a:ln>
                <a:noFill/>
              </a:ln>
              <a:solidFill>
                <a:schemeClr val="lt1"/>
              </a:solidFill>
              <a:effectLst/>
              <a:uLnTx/>
              <a:uFillTx/>
              <a:latin typeface="+mn-lt"/>
              <a:ea typeface="+mn-ea"/>
              <a:cs typeface="+mn-cs"/>
            </a:endParaRPr>
          </a:p>
        </p:txBody>
      </p:sp>
      <p:sp>
        <p:nvSpPr>
          <p:cNvPr id="193" name="TextBox 192">
            <a:extLst>
              <a:ext uri="{FF2B5EF4-FFF2-40B4-BE49-F238E27FC236}">
                <a16:creationId xmlns:a16="http://schemas.microsoft.com/office/drawing/2014/main" xmlns="" id="{6F4B26F2-24FE-4384-9E3B-919F1BA7979B}"/>
              </a:ext>
            </a:extLst>
          </p:cNvPr>
          <p:cNvSpPr txBox="1"/>
          <p:nvPr/>
        </p:nvSpPr>
        <p:spPr>
          <a:xfrm>
            <a:off x="8430480" y="4688972"/>
            <a:ext cx="2875544" cy="1609860"/>
          </a:xfrm>
          <a:prstGeom prst="rect">
            <a:avLst/>
          </a:prstGeom>
          <a:noFill/>
        </p:spPr>
        <p:txBody>
          <a:bodyPr wrap="square" lIns="91434" tIns="45718" rIns="91434" bIns="45718" rtlCol="0">
            <a:spAutoFit/>
          </a:bodyPr>
          <a:lstStyle/>
          <a:p>
            <a:pPr marL="57150" algn="ctr">
              <a:lnSpc>
                <a:spcPct val="120000"/>
              </a:lnSpc>
            </a:pPr>
            <a:r>
              <a:rPr lang="pt-PT" sz="2100">
                <a:effectLst/>
                <a:latin typeface="Times New Roman" panose="02020603050405020304" pitchFamily="18" charset="0"/>
                <a:ea typeface="Times New Roman" panose="02020603050405020304" pitchFamily="18" charset="0"/>
                <a:cs typeface="Times New Roman" panose="02020603050405020304" pitchFamily="18" charset="0"/>
              </a:rPr>
              <a:t>Làm tốt công tác giáo dục đạo đức, giáo dục kỹ năng sống cho học sinh.</a:t>
            </a:r>
            <a:endParaRPr lang="en-US" sz="21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757718"/>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8"/>
                                        </p:tgtEl>
                                        <p:attrNameLst>
                                          <p:attrName>style.visibility</p:attrName>
                                        </p:attrNameLst>
                                      </p:cBhvr>
                                      <p:to>
                                        <p:strVal val="visible"/>
                                      </p:to>
                                    </p:set>
                                    <p:animEffect transition="in" filter="wipe(down)">
                                      <p:cBhvr>
                                        <p:cTn id="15" dur="500"/>
                                        <p:tgtEl>
                                          <p:spTgt spid="17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wipe(down)">
                                      <p:cBhvr>
                                        <p:cTn id="19" dur="500"/>
                                        <p:tgtEl>
                                          <p:spTgt spid="1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6"/>
                                        </p:tgtEl>
                                        <p:attrNameLst>
                                          <p:attrName>style.visibility</p:attrName>
                                        </p:attrNameLst>
                                      </p:cBhvr>
                                      <p:to>
                                        <p:strVal val="visible"/>
                                      </p:to>
                                    </p:set>
                                    <p:animEffect transition="in" filter="wipe(down)">
                                      <p:cBhvr>
                                        <p:cTn id="23" dur="500"/>
                                        <p:tgtEl>
                                          <p:spTgt spid="17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down)">
                                      <p:cBhvr>
                                        <p:cTn id="27" dur="500"/>
                                        <p:tgtEl>
                                          <p:spTgt spid="9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wipe(down)">
                                      <p:cBhvr>
                                        <p:cTn id="31" dur="500"/>
                                        <p:tgtEl>
                                          <p:spTgt spid="8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80"/>
                                        </p:tgtEl>
                                        <p:attrNameLst>
                                          <p:attrName>style.visibility</p:attrName>
                                        </p:attrNameLst>
                                      </p:cBhvr>
                                      <p:to>
                                        <p:strVal val="visible"/>
                                      </p:to>
                                    </p:set>
                                    <p:animEffect transition="in" filter="wipe(down)">
                                      <p:cBhvr>
                                        <p:cTn id="35" dur="500"/>
                                        <p:tgtEl>
                                          <p:spTgt spid="180"/>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down)">
                                      <p:cBhvr>
                                        <p:cTn id="43" dur="500"/>
                                        <p:tgtEl>
                                          <p:spTgt spid="87"/>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79"/>
                                        </p:tgtEl>
                                        <p:attrNameLst>
                                          <p:attrName>style.visibility</p:attrName>
                                        </p:attrNameLst>
                                      </p:cBhvr>
                                      <p:to>
                                        <p:strVal val="visible"/>
                                      </p:to>
                                    </p:set>
                                    <p:animEffect transition="in" filter="wipe(down)">
                                      <p:cBhvr>
                                        <p:cTn id="47" dur="500"/>
                                        <p:tgtEl>
                                          <p:spTgt spid="179"/>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down)">
                                      <p:cBhvr>
                                        <p:cTn id="51" dur="500"/>
                                        <p:tgtEl>
                                          <p:spTgt spid="101"/>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down)">
                                      <p:cBhvr>
                                        <p:cTn id="55" dur="500"/>
                                        <p:tgtEl>
                                          <p:spTgt spid="111"/>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181"/>
                                        </p:tgtEl>
                                        <p:attrNameLst>
                                          <p:attrName>style.visibility</p:attrName>
                                        </p:attrNameLst>
                                      </p:cBhvr>
                                      <p:to>
                                        <p:strVal val="visible"/>
                                      </p:to>
                                    </p:set>
                                    <p:animEffect transition="in" filter="wipe(down)">
                                      <p:cBhvr>
                                        <p:cTn id="59" dur="500"/>
                                        <p:tgtEl>
                                          <p:spTgt spid="181"/>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182"/>
                                        </p:tgtEl>
                                        <p:attrNameLst>
                                          <p:attrName>style.visibility</p:attrName>
                                        </p:attrNameLst>
                                      </p:cBhvr>
                                      <p:to>
                                        <p:strVal val="visible"/>
                                      </p:to>
                                    </p:set>
                                    <p:animEffect transition="in" filter="wipe(down)">
                                      <p:cBhvr>
                                        <p:cTn id="63" dur="500"/>
                                        <p:tgtEl>
                                          <p:spTgt spid="182"/>
                                        </p:tgtEl>
                                      </p:cBhvr>
                                    </p:animEffect>
                                  </p:childTnLst>
                                </p:cTn>
                              </p:par>
                            </p:childTnLst>
                          </p:cTn>
                        </p:par>
                        <p:par>
                          <p:cTn id="64" fill="hold">
                            <p:stCondLst>
                              <p:cond delay="7500"/>
                            </p:stCondLst>
                            <p:childTnLst>
                              <p:par>
                                <p:cTn id="65" presetID="22" presetClass="entr" presetSubtype="4" fill="hold" grpId="0" nodeType="afterEffect">
                                  <p:stCondLst>
                                    <p:cond delay="0"/>
                                  </p:stCondLst>
                                  <p:childTnLst>
                                    <p:set>
                                      <p:cBhvr>
                                        <p:cTn id="66" dur="1" fill="hold">
                                          <p:stCondLst>
                                            <p:cond delay="0"/>
                                          </p:stCondLst>
                                        </p:cTn>
                                        <p:tgtEl>
                                          <p:spTgt spid="192"/>
                                        </p:tgtEl>
                                        <p:attrNameLst>
                                          <p:attrName>style.visibility</p:attrName>
                                        </p:attrNameLst>
                                      </p:cBhvr>
                                      <p:to>
                                        <p:strVal val="visible"/>
                                      </p:to>
                                    </p:set>
                                    <p:animEffect transition="in" filter="wipe(down)">
                                      <p:cBhvr>
                                        <p:cTn id="67" dur="500"/>
                                        <p:tgtEl>
                                          <p:spTgt spid="192"/>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193"/>
                                        </p:tgtEl>
                                        <p:attrNameLst>
                                          <p:attrName>style.visibility</p:attrName>
                                        </p:attrNameLst>
                                      </p:cBhvr>
                                      <p:to>
                                        <p:strVal val="visible"/>
                                      </p:to>
                                    </p:set>
                                    <p:animEffect transition="in" filter="wipe(down)">
                                      <p:cBhvr>
                                        <p:cTn id="71"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6" grpId="0" animBg="1"/>
      <p:bldP spid="87" grpId="0" animBg="1"/>
      <p:bldP spid="99" grpId="0" animBg="1"/>
      <p:bldP spid="111" grpId="0" animBg="1"/>
      <p:bldP spid="176" grpId="0" animBg="1"/>
      <p:bldP spid="178" grpId="0"/>
      <p:bldP spid="179" grpId="0"/>
      <p:bldP spid="180" grpId="0"/>
      <p:bldP spid="181" grpId="0"/>
      <p:bldP spid="192" grpId="0" animBg="1"/>
      <p:bldP spid="1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59C9A39-3B28-4BE5-A423-D18A7304A367}"/>
              </a:ext>
            </a:extLst>
          </p:cNvPr>
          <p:cNvSpPr>
            <a:spLocks noGrp="1"/>
          </p:cNvSpPr>
          <p:nvPr>
            <p:ph type="title"/>
          </p:nvPr>
        </p:nvSpPr>
        <p:spPr>
          <a:xfrm>
            <a:off x="2864507" y="68388"/>
            <a:ext cx="7286535" cy="814327"/>
          </a:xfrm>
          <a:solidFill>
            <a:srgbClr val="FFFF00"/>
          </a:solidFill>
        </p:spPr>
        <p:txBody>
          <a:bodyPr>
            <a:normAutofit/>
          </a:bodyPr>
          <a:lstStyle/>
          <a:p>
            <a:pPr algn="ctr"/>
            <a:r>
              <a:rPr lang="pt-PT"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Các giải pháp nhằm đạt mục tiêu:</a:t>
            </a:r>
            <a:endParaRPr lang="en-US" sz="4400">
              <a:solidFill>
                <a:schemeClr val="tx1"/>
              </a:solidFill>
            </a:endParaRPr>
          </a:p>
        </p:txBody>
      </p:sp>
      <p:grpSp>
        <p:nvGrpSpPr>
          <p:cNvPr id="45" name="组合 36">
            <a:extLst>
              <a:ext uri="{FF2B5EF4-FFF2-40B4-BE49-F238E27FC236}">
                <a16:creationId xmlns:a16="http://schemas.microsoft.com/office/drawing/2014/main" xmlns="" id="{878F8E3A-5541-4867-9828-6618690CF8E3}"/>
              </a:ext>
            </a:extLst>
          </p:cNvPr>
          <p:cNvGrpSpPr/>
          <p:nvPr/>
        </p:nvGrpSpPr>
        <p:grpSpPr>
          <a:xfrm>
            <a:off x="167976" y="1133294"/>
            <a:ext cx="2799705" cy="3030120"/>
            <a:chOff x="257029" y="224258"/>
            <a:chExt cx="2799705" cy="3030120"/>
          </a:xfrm>
        </p:grpSpPr>
        <p:grpSp>
          <p:nvGrpSpPr>
            <p:cNvPr id="46" name="组合 16">
              <a:extLst>
                <a:ext uri="{FF2B5EF4-FFF2-40B4-BE49-F238E27FC236}">
                  <a16:creationId xmlns:a16="http://schemas.microsoft.com/office/drawing/2014/main" xmlns="" id="{3A2F6912-34BB-4F09-B3CF-146278C4608E}"/>
                </a:ext>
              </a:extLst>
            </p:cNvPr>
            <p:cNvGrpSpPr/>
            <p:nvPr/>
          </p:nvGrpSpPr>
          <p:grpSpPr>
            <a:xfrm>
              <a:off x="257029" y="224258"/>
              <a:ext cx="2799705" cy="2159950"/>
              <a:chOff x="257029" y="224258"/>
              <a:chExt cx="2799705" cy="2159950"/>
            </a:xfrm>
          </p:grpSpPr>
          <p:grpSp>
            <p:nvGrpSpPr>
              <p:cNvPr id="50" name="组合 4">
                <a:extLst>
                  <a:ext uri="{FF2B5EF4-FFF2-40B4-BE49-F238E27FC236}">
                    <a16:creationId xmlns:a16="http://schemas.microsoft.com/office/drawing/2014/main" xmlns="" id="{AD8ED77D-F3FE-4C6C-A98E-D656351902D1}"/>
                  </a:ext>
                </a:extLst>
              </p:cNvPr>
              <p:cNvGrpSpPr/>
              <p:nvPr/>
            </p:nvGrpSpPr>
            <p:grpSpPr>
              <a:xfrm>
                <a:off x="1566882" y="2024208"/>
                <a:ext cx="180000" cy="360000"/>
                <a:chOff x="2794000" y="1571618"/>
                <a:chExt cx="266700" cy="552452"/>
              </a:xfrm>
            </p:grpSpPr>
            <p:sp>
              <p:nvSpPr>
                <p:cNvPr id="52" name="心形 2">
                  <a:extLst>
                    <a:ext uri="{FF2B5EF4-FFF2-40B4-BE49-F238E27FC236}">
                      <a16:creationId xmlns:a16="http://schemas.microsoft.com/office/drawing/2014/main" xmlns="" id="{864CC94B-4844-45A3-B516-FA8957D4B4F0}"/>
                    </a:ext>
                  </a:extLst>
                </p:cNvPr>
                <p:cNvSpPr/>
                <p:nvPr/>
              </p:nvSpPr>
              <p:spPr>
                <a:xfrm>
                  <a:off x="2794000" y="1571618"/>
                  <a:ext cx="266700" cy="266700"/>
                </a:xfrm>
                <a:prstGeom prst="heart">
                  <a:avLst/>
                </a:prstGeom>
                <a:solidFill>
                  <a:srgbClr val="69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心形 3">
                  <a:extLst>
                    <a:ext uri="{FF2B5EF4-FFF2-40B4-BE49-F238E27FC236}">
                      <a16:creationId xmlns:a16="http://schemas.microsoft.com/office/drawing/2014/main" xmlns="" id="{FF5C5ADF-A5A8-41DA-A4A1-CE5799BBAA50}"/>
                    </a:ext>
                  </a:extLst>
                </p:cNvPr>
                <p:cNvSpPr/>
                <p:nvPr/>
              </p:nvSpPr>
              <p:spPr>
                <a:xfrm>
                  <a:off x="2794000" y="1857370"/>
                  <a:ext cx="266700" cy="266700"/>
                </a:xfrm>
                <a:prstGeom prst="heart">
                  <a:avLst/>
                </a:prstGeom>
                <a:solidFill>
                  <a:srgbClr val="69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
                <a:extLst>
                  <a:ext uri="{FF2B5EF4-FFF2-40B4-BE49-F238E27FC236}">
                    <a16:creationId xmlns:a16="http://schemas.microsoft.com/office/drawing/2014/main" xmlns="" id="{2DB1E17A-2B7F-42C4-8373-0451DCA8E4D8}"/>
                  </a:ext>
                </a:extLst>
              </p:cNvPr>
              <p:cNvSpPr/>
              <p:nvPr/>
            </p:nvSpPr>
            <p:spPr>
              <a:xfrm>
                <a:off x="257029" y="224258"/>
                <a:ext cx="2799705" cy="1731243"/>
              </a:xfrm>
              <a:prstGeom prst="rect">
                <a:avLst/>
              </a:prstGeom>
              <a:solidFill>
                <a:srgbClr val="00CCFF"/>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7150" algn="just"/>
                <a:r>
                  <a:rPr lang="pt-PT" sz="1800">
                    <a:effectLst/>
                    <a:latin typeface="Times New Roman" panose="02020603050405020304" pitchFamily="18" charset="0"/>
                    <a:ea typeface="Times New Roman" panose="02020603050405020304" pitchFamily="18" charset="0"/>
                    <a:cs typeface="Times New Roman" panose="02020603050405020304" pitchFamily="18" charset="0"/>
                  </a:rPr>
                  <a:t>Triển khai tích cực hiệu quả các cuộc vận động: “Mỗi thầy cô giáo là một tấm gương đạo đức tự học và sáng tạo” và “X</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D</a:t>
                </a:r>
                <a:r>
                  <a:rPr lang="pt-PT" sz="1800">
                    <a:effectLst/>
                    <a:latin typeface="Times New Roman" panose="02020603050405020304" pitchFamily="18" charset="0"/>
                    <a:ea typeface="Times New Roman" panose="02020603050405020304" pitchFamily="18" charset="0"/>
                    <a:cs typeface="Times New Roman" panose="02020603050405020304" pitchFamily="18" charset="0"/>
                  </a:rPr>
                  <a:t> trường học thân thiện, HS tích cực”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p:txBody>
          </p:sp>
        </p:grpSp>
        <p:grpSp>
          <p:nvGrpSpPr>
            <p:cNvPr id="47" name="组合 7">
              <a:extLst>
                <a:ext uri="{FF2B5EF4-FFF2-40B4-BE49-F238E27FC236}">
                  <a16:creationId xmlns:a16="http://schemas.microsoft.com/office/drawing/2014/main" xmlns="" id="{05127F3D-D556-4615-964E-D4526342706E}"/>
                </a:ext>
              </a:extLst>
            </p:cNvPr>
            <p:cNvGrpSpPr/>
            <p:nvPr/>
          </p:nvGrpSpPr>
          <p:grpSpPr>
            <a:xfrm>
              <a:off x="1239280" y="2470148"/>
              <a:ext cx="823440" cy="784230"/>
              <a:chOff x="1239280" y="2470148"/>
              <a:chExt cx="823440" cy="784230"/>
            </a:xfrm>
          </p:grpSpPr>
          <p:sp>
            <p:nvSpPr>
              <p:cNvPr id="48" name="正五边形 1">
                <a:extLst>
                  <a:ext uri="{FF2B5EF4-FFF2-40B4-BE49-F238E27FC236}">
                    <a16:creationId xmlns:a16="http://schemas.microsoft.com/office/drawing/2014/main" xmlns="" id="{132FFCEF-1BDB-4D19-8A17-6528E1787091}"/>
                  </a:ext>
                </a:extLst>
              </p:cNvPr>
              <p:cNvSpPr/>
              <p:nvPr/>
            </p:nvSpPr>
            <p:spPr>
              <a:xfrm>
                <a:off x="1239280" y="2470148"/>
                <a:ext cx="823440" cy="784230"/>
              </a:xfrm>
              <a:prstGeom prst="pent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6">
                <a:extLst>
                  <a:ext uri="{FF2B5EF4-FFF2-40B4-BE49-F238E27FC236}">
                    <a16:creationId xmlns:a16="http://schemas.microsoft.com/office/drawing/2014/main" xmlns="" id="{BDD7A6AA-19DF-441E-9714-67D202653CF5}"/>
                  </a:ext>
                </a:extLst>
              </p:cNvPr>
              <p:cNvSpPr/>
              <p:nvPr/>
            </p:nvSpPr>
            <p:spPr>
              <a:xfrm>
                <a:off x="1481599" y="2684463"/>
                <a:ext cx="373820" cy="461665"/>
              </a:xfrm>
              <a:prstGeom prst="rect">
                <a:avLst/>
              </a:prstGeom>
            </p:spPr>
            <p:txBody>
              <a:bodyPr wrap="none">
                <a:spAutoFit/>
              </a:bodyPr>
              <a:lstStyle/>
              <a:p>
                <a:r>
                  <a:rPr lang="en-US" altLang="zh-CN" sz="2400" b="1" kern="0">
                    <a:solidFill>
                      <a:schemeClr val="bg1"/>
                    </a:solidFill>
                    <a:latin typeface="微软雅黑" pitchFamily="34" charset="-122"/>
                    <a:ea typeface="微软雅黑" pitchFamily="34" charset="-122"/>
                  </a:rPr>
                  <a:t>1</a:t>
                </a:r>
                <a:endParaRPr lang="zh-CN" altLang="en-US" sz="2400">
                  <a:solidFill>
                    <a:schemeClr val="bg1"/>
                  </a:solidFill>
                </a:endParaRPr>
              </a:p>
            </p:txBody>
          </p:sp>
        </p:grpSp>
      </p:grpSp>
      <p:grpSp>
        <p:nvGrpSpPr>
          <p:cNvPr id="54" name="组合 35">
            <a:extLst>
              <a:ext uri="{FF2B5EF4-FFF2-40B4-BE49-F238E27FC236}">
                <a16:creationId xmlns:a16="http://schemas.microsoft.com/office/drawing/2014/main" xmlns="" id="{8DFB9763-958C-4335-BB8A-B700F95D85FD}"/>
              </a:ext>
            </a:extLst>
          </p:cNvPr>
          <p:cNvGrpSpPr/>
          <p:nvPr/>
        </p:nvGrpSpPr>
        <p:grpSpPr>
          <a:xfrm>
            <a:off x="1766367" y="3429000"/>
            <a:ext cx="2560408" cy="2870062"/>
            <a:chOff x="1382146" y="2470148"/>
            <a:chExt cx="2560408" cy="2870062"/>
          </a:xfrm>
        </p:grpSpPr>
        <p:grpSp>
          <p:nvGrpSpPr>
            <p:cNvPr id="55" name="组合 8">
              <a:extLst>
                <a:ext uri="{FF2B5EF4-FFF2-40B4-BE49-F238E27FC236}">
                  <a16:creationId xmlns:a16="http://schemas.microsoft.com/office/drawing/2014/main" xmlns="" id="{E253D0D3-3B35-4DCD-9067-CC38068770EA}"/>
                </a:ext>
              </a:extLst>
            </p:cNvPr>
            <p:cNvGrpSpPr/>
            <p:nvPr/>
          </p:nvGrpSpPr>
          <p:grpSpPr>
            <a:xfrm>
              <a:off x="2285984" y="2470148"/>
              <a:ext cx="823440" cy="784230"/>
              <a:chOff x="1239280" y="2470148"/>
              <a:chExt cx="823440" cy="784230"/>
            </a:xfrm>
          </p:grpSpPr>
          <p:sp>
            <p:nvSpPr>
              <p:cNvPr id="61" name="正五边形 9">
                <a:extLst>
                  <a:ext uri="{FF2B5EF4-FFF2-40B4-BE49-F238E27FC236}">
                    <a16:creationId xmlns:a16="http://schemas.microsoft.com/office/drawing/2014/main" xmlns="" id="{3098C144-E864-4EB0-BA0E-D9D260FC864D}"/>
                  </a:ext>
                </a:extLst>
              </p:cNvPr>
              <p:cNvSpPr/>
              <p:nvPr/>
            </p:nvSpPr>
            <p:spPr>
              <a:xfrm flipV="1">
                <a:off x="1239280" y="2470148"/>
                <a:ext cx="823440" cy="784230"/>
              </a:xfrm>
              <a:prstGeom prst="pent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10">
                <a:extLst>
                  <a:ext uri="{FF2B5EF4-FFF2-40B4-BE49-F238E27FC236}">
                    <a16:creationId xmlns:a16="http://schemas.microsoft.com/office/drawing/2014/main" xmlns="" id="{081718D3-625F-4B52-973C-6C8602A07197}"/>
                  </a:ext>
                </a:extLst>
              </p:cNvPr>
              <p:cNvSpPr/>
              <p:nvPr/>
            </p:nvSpPr>
            <p:spPr>
              <a:xfrm>
                <a:off x="1440822" y="2585615"/>
                <a:ext cx="373820" cy="461665"/>
              </a:xfrm>
              <a:prstGeom prst="rect">
                <a:avLst/>
              </a:prstGeom>
            </p:spPr>
            <p:txBody>
              <a:bodyPr wrap="none">
                <a:spAutoFit/>
              </a:bodyPr>
              <a:lstStyle/>
              <a:p>
                <a:r>
                  <a:rPr lang="en-US" altLang="zh-CN" sz="2400" b="1" kern="0">
                    <a:solidFill>
                      <a:schemeClr val="bg1"/>
                    </a:solidFill>
                    <a:latin typeface="微软雅黑" pitchFamily="34" charset="-122"/>
                    <a:ea typeface="微软雅黑" pitchFamily="34" charset="-122"/>
                  </a:rPr>
                  <a:t>2</a:t>
                </a:r>
                <a:endParaRPr lang="zh-CN" altLang="en-US" sz="2400">
                  <a:solidFill>
                    <a:schemeClr val="bg1"/>
                  </a:solidFill>
                </a:endParaRPr>
              </a:p>
            </p:txBody>
          </p:sp>
        </p:grpSp>
        <p:grpSp>
          <p:nvGrpSpPr>
            <p:cNvPr id="56" name="组合 15">
              <a:extLst>
                <a:ext uri="{FF2B5EF4-FFF2-40B4-BE49-F238E27FC236}">
                  <a16:creationId xmlns:a16="http://schemas.microsoft.com/office/drawing/2014/main" xmlns="" id="{F4A9E256-F376-48A1-8541-A75703FF4AAF}"/>
                </a:ext>
              </a:extLst>
            </p:cNvPr>
            <p:cNvGrpSpPr/>
            <p:nvPr/>
          </p:nvGrpSpPr>
          <p:grpSpPr>
            <a:xfrm>
              <a:off x="1382146" y="3286130"/>
              <a:ext cx="2560408" cy="2054080"/>
              <a:chOff x="1382146" y="3286130"/>
              <a:chExt cx="2560408" cy="2054080"/>
            </a:xfrm>
          </p:grpSpPr>
          <p:grpSp>
            <p:nvGrpSpPr>
              <p:cNvPr id="57" name="组合 11">
                <a:extLst>
                  <a:ext uri="{FF2B5EF4-FFF2-40B4-BE49-F238E27FC236}">
                    <a16:creationId xmlns:a16="http://schemas.microsoft.com/office/drawing/2014/main" xmlns="" id="{C853B8EC-CFD5-43CF-9549-4DE7F682A7B4}"/>
                  </a:ext>
                </a:extLst>
              </p:cNvPr>
              <p:cNvGrpSpPr/>
              <p:nvPr/>
            </p:nvGrpSpPr>
            <p:grpSpPr>
              <a:xfrm flipV="1">
                <a:off x="2584436" y="3286130"/>
                <a:ext cx="180000" cy="360000"/>
                <a:chOff x="2794000" y="1571618"/>
                <a:chExt cx="266700" cy="552452"/>
              </a:xfrm>
              <a:solidFill>
                <a:srgbClr val="FFC000"/>
              </a:solidFill>
            </p:grpSpPr>
            <p:sp>
              <p:nvSpPr>
                <p:cNvPr id="59" name="心形 12">
                  <a:extLst>
                    <a:ext uri="{FF2B5EF4-FFF2-40B4-BE49-F238E27FC236}">
                      <a16:creationId xmlns:a16="http://schemas.microsoft.com/office/drawing/2014/main" xmlns="" id="{06D10195-5E57-49ED-8FE9-26D358E58626}"/>
                    </a:ext>
                  </a:extLst>
                </p:cNvPr>
                <p:cNvSpPr/>
                <p:nvPr/>
              </p:nvSpPr>
              <p:spPr>
                <a:xfrm>
                  <a:off x="2794000" y="1571618"/>
                  <a:ext cx="266700" cy="266700"/>
                </a:xfrm>
                <a:prstGeom prst="hear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心形 13">
                  <a:extLst>
                    <a:ext uri="{FF2B5EF4-FFF2-40B4-BE49-F238E27FC236}">
                      <a16:creationId xmlns:a16="http://schemas.microsoft.com/office/drawing/2014/main" xmlns="" id="{6749AF9C-6D5E-4938-8BB1-C40E990EBF2A}"/>
                    </a:ext>
                  </a:extLst>
                </p:cNvPr>
                <p:cNvSpPr/>
                <p:nvPr/>
              </p:nvSpPr>
              <p:spPr>
                <a:xfrm>
                  <a:off x="2794000" y="1857370"/>
                  <a:ext cx="266700" cy="266700"/>
                </a:xfrm>
                <a:prstGeom prst="hear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14">
                <a:extLst>
                  <a:ext uri="{FF2B5EF4-FFF2-40B4-BE49-F238E27FC236}">
                    <a16:creationId xmlns:a16="http://schemas.microsoft.com/office/drawing/2014/main" xmlns="" id="{29DCEED0-7418-40F2-A736-7A831D0148D9}"/>
                  </a:ext>
                </a:extLst>
              </p:cNvPr>
              <p:cNvSpPr/>
              <p:nvPr/>
            </p:nvSpPr>
            <p:spPr>
              <a:xfrm>
                <a:off x="1382146" y="3732077"/>
                <a:ext cx="2560408" cy="1608133"/>
              </a:xfrm>
              <a:prstGeom prst="rect">
                <a:avLst/>
              </a:prstGeom>
              <a:solidFill>
                <a:srgbClr val="FFCC66"/>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7150" algn="ctr"/>
                <a:r>
                  <a:rPr lang="pt-PT" sz="2000">
                    <a:effectLst/>
                    <a:latin typeface="Times New Roman" panose="02020603050405020304" pitchFamily="18" charset="0"/>
                    <a:ea typeface="Times New Roman" panose="02020603050405020304" pitchFamily="18" charset="0"/>
                    <a:cs typeface="Times New Roman" panose="02020603050405020304" pitchFamily="18" charset="0"/>
                  </a:rPr>
                  <a:t>Tăng cường cơ sở vật chất cho dạy và học, tạo khung cảnh sư phạm xanh</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2000">
                    <a:effectLst/>
                    <a:latin typeface="Times New Roman" panose="02020603050405020304" pitchFamily="18" charset="0"/>
                    <a:ea typeface="Times New Roman" panose="02020603050405020304" pitchFamily="18" charset="0"/>
                    <a:cs typeface="Times New Roman" panose="02020603050405020304" pitchFamily="18" charset="0"/>
                  </a:rPr>
                  <a:t>- sạch</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pt-PT" sz="2000">
                    <a:effectLst/>
                    <a:latin typeface="Times New Roman" panose="02020603050405020304" pitchFamily="18" charset="0"/>
                    <a:ea typeface="Times New Roman" panose="02020603050405020304" pitchFamily="18" charset="0"/>
                    <a:cs typeface="Times New Roman" panose="02020603050405020304" pitchFamily="18" charset="0"/>
                  </a:rPr>
                  <a:t>- đẹp.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grpSp>
      </p:grpSp>
      <p:grpSp>
        <p:nvGrpSpPr>
          <p:cNvPr id="63" name="组合 34">
            <a:extLst>
              <a:ext uri="{FF2B5EF4-FFF2-40B4-BE49-F238E27FC236}">
                <a16:creationId xmlns:a16="http://schemas.microsoft.com/office/drawing/2014/main" xmlns="" id="{CC4B4148-27C0-46C7-95EB-0BBE9AF17CB2}"/>
              </a:ext>
            </a:extLst>
          </p:cNvPr>
          <p:cNvGrpSpPr/>
          <p:nvPr/>
        </p:nvGrpSpPr>
        <p:grpSpPr>
          <a:xfrm>
            <a:off x="3494142" y="1215110"/>
            <a:ext cx="2560408" cy="2958590"/>
            <a:chOff x="2859629" y="295788"/>
            <a:chExt cx="2560408" cy="2958590"/>
          </a:xfrm>
        </p:grpSpPr>
        <p:grpSp>
          <p:nvGrpSpPr>
            <p:cNvPr id="64" name="组合 17">
              <a:extLst>
                <a:ext uri="{FF2B5EF4-FFF2-40B4-BE49-F238E27FC236}">
                  <a16:creationId xmlns:a16="http://schemas.microsoft.com/office/drawing/2014/main" xmlns="" id="{24DD1163-FB9B-41EA-A697-2E49E9D96C85}"/>
                </a:ext>
              </a:extLst>
            </p:cNvPr>
            <p:cNvGrpSpPr/>
            <p:nvPr/>
          </p:nvGrpSpPr>
          <p:grpSpPr>
            <a:xfrm>
              <a:off x="2859629" y="295788"/>
              <a:ext cx="2560408" cy="2088416"/>
              <a:chOff x="535539" y="295788"/>
              <a:chExt cx="2560408" cy="2088416"/>
            </a:xfrm>
          </p:grpSpPr>
          <p:grpSp>
            <p:nvGrpSpPr>
              <p:cNvPr id="68" name="组合 18">
                <a:extLst>
                  <a:ext uri="{FF2B5EF4-FFF2-40B4-BE49-F238E27FC236}">
                    <a16:creationId xmlns:a16="http://schemas.microsoft.com/office/drawing/2014/main" xmlns="" id="{8CF6F497-96DB-4995-B3C6-BD413B3C9DB0}"/>
                  </a:ext>
                </a:extLst>
              </p:cNvPr>
              <p:cNvGrpSpPr/>
              <p:nvPr/>
            </p:nvGrpSpPr>
            <p:grpSpPr>
              <a:xfrm>
                <a:off x="1566882" y="2024205"/>
                <a:ext cx="180000" cy="359999"/>
                <a:chOff x="2794000" y="1571618"/>
                <a:chExt cx="266700" cy="552452"/>
              </a:xfrm>
            </p:grpSpPr>
            <p:sp>
              <p:nvSpPr>
                <p:cNvPr id="70" name="心形 20">
                  <a:extLst>
                    <a:ext uri="{FF2B5EF4-FFF2-40B4-BE49-F238E27FC236}">
                      <a16:creationId xmlns:a16="http://schemas.microsoft.com/office/drawing/2014/main" xmlns="" id="{1CB3FB11-2E98-43F9-8D09-CD99B33528F1}"/>
                    </a:ext>
                  </a:extLst>
                </p:cNvPr>
                <p:cNvSpPr/>
                <p:nvPr/>
              </p:nvSpPr>
              <p:spPr>
                <a:xfrm>
                  <a:off x="2794000" y="1571618"/>
                  <a:ext cx="266700" cy="266700"/>
                </a:xfrm>
                <a:prstGeom prst="hear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心形 21">
                  <a:extLst>
                    <a:ext uri="{FF2B5EF4-FFF2-40B4-BE49-F238E27FC236}">
                      <a16:creationId xmlns:a16="http://schemas.microsoft.com/office/drawing/2014/main" xmlns="" id="{BED463FE-6351-4ED5-8C63-98C68BF8F4A8}"/>
                    </a:ext>
                  </a:extLst>
                </p:cNvPr>
                <p:cNvSpPr/>
                <p:nvPr/>
              </p:nvSpPr>
              <p:spPr>
                <a:xfrm>
                  <a:off x="2794000" y="1857370"/>
                  <a:ext cx="266700" cy="266700"/>
                </a:xfrm>
                <a:prstGeom prst="hear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矩形 19">
                <a:extLst>
                  <a:ext uri="{FF2B5EF4-FFF2-40B4-BE49-F238E27FC236}">
                    <a16:creationId xmlns:a16="http://schemas.microsoft.com/office/drawing/2014/main" xmlns="" id="{11ECE1A3-84CA-42F7-81CD-20EDFB4EFDD2}"/>
                  </a:ext>
                </a:extLst>
              </p:cNvPr>
              <p:cNvSpPr/>
              <p:nvPr/>
            </p:nvSpPr>
            <p:spPr>
              <a:xfrm>
                <a:off x="535539" y="295788"/>
                <a:ext cx="2560408" cy="1300356"/>
              </a:xfrm>
              <a:prstGeom prst="rect">
                <a:avLst/>
              </a:prstGeom>
              <a:solidFill>
                <a:srgbClr val="66FF66"/>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7150" algn="ctr"/>
                <a:r>
                  <a:rPr lang="pt-PT" sz="2000">
                    <a:effectLst/>
                    <a:latin typeface="Times New Roman" panose="02020603050405020304" pitchFamily="18" charset="0"/>
                    <a:ea typeface="Times New Roman" panose="02020603050405020304" pitchFamily="18" charset="0"/>
                    <a:cs typeface="Times New Roman" panose="02020603050405020304" pitchFamily="18" charset="0"/>
                  </a:rPr>
                  <a:t>Làm tốt công tác hướng nghiệp, phân luồng cho học sinh sau khi tốt nghiệp THCS.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grpSp>
        <p:grpSp>
          <p:nvGrpSpPr>
            <p:cNvPr id="65" name="组合 22">
              <a:extLst>
                <a:ext uri="{FF2B5EF4-FFF2-40B4-BE49-F238E27FC236}">
                  <a16:creationId xmlns:a16="http://schemas.microsoft.com/office/drawing/2014/main" xmlns="" id="{6DDB4C80-1840-41F2-B4DE-6339ACA3D91F}"/>
                </a:ext>
              </a:extLst>
            </p:cNvPr>
            <p:cNvGrpSpPr/>
            <p:nvPr/>
          </p:nvGrpSpPr>
          <p:grpSpPr>
            <a:xfrm>
              <a:off x="3563370" y="2470148"/>
              <a:ext cx="823440" cy="784230"/>
              <a:chOff x="1239280" y="2470148"/>
              <a:chExt cx="823440" cy="784230"/>
            </a:xfrm>
          </p:grpSpPr>
          <p:sp>
            <p:nvSpPr>
              <p:cNvPr id="66" name="正五边形 23">
                <a:extLst>
                  <a:ext uri="{FF2B5EF4-FFF2-40B4-BE49-F238E27FC236}">
                    <a16:creationId xmlns:a16="http://schemas.microsoft.com/office/drawing/2014/main" xmlns="" id="{05729E6E-18B8-494D-AB44-9C0848B9064A}"/>
                  </a:ext>
                </a:extLst>
              </p:cNvPr>
              <p:cNvSpPr/>
              <p:nvPr/>
            </p:nvSpPr>
            <p:spPr>
              <a:xfrm>
                <a:off x="1239280" y="2470148"/>
                <a:ext cx="823440" cy="784230"/>
              </a:xfrm>
              <a:prstGeom prst="pent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24">
                <a:extLst>
                  <a:ext uri="{FF2B5EF4-FFF2-40B4-BE49-F238E27FC236}">
                    <a16:creationId xmlns:a16="http://schemas.microsoft.com/office/drawing/2014/main" xmlns="" id="{D32B2276-17B1-45ED-8CC7-389FBD1A2757}"/>
                  </a:ext>
                </a:extLst>
              </p:cNvPr>
              <p:cNvSpPr/>
              <p:nvPr/>
            </p:nvSpPr>
            <p:spPr>
              <a:xfrm>
                <a:off x="1481599" y="2684463"/>
                <a:ext cx="373820" cy="461665"/>
              </a:xfrm>
              <a:prstGeom prst="rect">
                <a:avLst/>
              </a:prstGeom>
            </p:spPr>
            <p:txBody>
              <a:bodyPr wrap="none">
                <a:spAutoFit/>
              </a:bodyPr>
              <a:lstStyle/>
              <a:p>
                <a:r>
                  <a:rPr lang="en-US" altLang="zh-CN" sz="2400" b="1" kern="0">
                    <a:solidFill>
                      <a:schemeClr val="bg1"/>
                    </a:solidFill>
                    <a:latin typeface="微软雅黑" pitchFamily="34" charset="-122"/>
                    <a:ea typeface="微软雅黑" pitchFamily="34" charset="-122"/>
                  </a:rPr>
                  <a:t>3</a:t>
                </a:r>
                <a:endParaRPr lang="zh-CN" altLang="en-US" sz="2400">
                  <a:solidFill>
                    <a:schemeClr val="bg1"/>
                  </a:solidFill>
                </a:endParaRPr>
              </a:p>
            </p:txBody>
          </p:sp>
        </p:grpSp>
      </p:grpSp>
      <p:grpSp>
        <p:nvGrpSpPr>
          <p:cNvPr id="72" name="组合 33">
            <a:extLst>
              <a:ext uri="{FF2B5EF4-FFF2-40B4-BE49-F238E27FC236}">
                <a16:creationId xmlns:a16="http://schemas.microsoft.com/office/drawing/2014/main" xmlns="" id="{C883E238-F330-413E-AA89-E5A3F87CC77E}"/>
              </a:ext>
            </a:extLst>
          </p:cNvPr>
          <p:cNvGrpSpPr/>
          <p:nvPr/>
        </p:nvGrpSpPr>
        <p:grpSpPr>
          <a:xfrm>
            <a:off x="5096578" y="3411041"/>
            <a:ext cx="2263784" cy="2885717"/>
            <a:chOff x="3843847" y="2470148"/>
            <a:chExt cx="2263784" cy="2885717"/>
          </a:xfrm>
        </p:grpSpPr>
        <p:grpSp>
          <p:nvGrpSpPr>
            <p:cNvPr id="73" name="组合 25">
              <a:extLst>
                <a:ext uri="{FF2B5EF4-FFF2-40B4-BE49-F238E27FC236}">
                  <a16:creationId xmlns:a16="http://schemas.microsoft.com/office/drawing/2014/main" xmlns="" id="{4A77A2EF-9EE9-4225-974A-E14869742D37}"/>
                </a:ext>
              </a:extLst>
            </p:cNvPr>
            <p:cNvGrpSpPr/>
            <p:nvPr/>
          </p:nvGrpSpPr>
          <p:grpSpPr>
            <a:xfrm>
              <a:off x="4610074" y="2470148"/>
              <a:ext cx="823440" cy="784230"/>
              <a:chOff x="1239280" y="2470148"/>
              <a:chExt cx="823440" cy="784230"/>
            </a:xfrm>
          </p:grpSpPr>
          <p:sp>
            <p:nvSpPr>
              <p:cNvPr id="79" name="正五边形 26">
                <a:extLst>
                  <a:ext uri="{FF2B5EF4-FFF2-40B4-BE49-F238E27FC236}">
                    <a16:creationId xmlns:a16="http://schemas.microsoft.com/office/drawing/2014/main" xmlns="" id="{B39E0880-9A62-486F-B5A4-B0A563E55CFF}"/>
                  </a:ext>
                </a:extLst>
              </p:cNvPr>
              <p:cNvSpPr/>
              <p:nvPr/>
            </p:nvSpPr>
            <p:spPr>
              <a:xfrm flipV="1">
                <a:off x="1239280" y="2470148"/>
                <a:ext cx="823440" cy="784230"/>
              </a:xfrm>
              <a:prstGeom prst="pentagon">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27">
                <a:extLst>
                  <a:ext uri="{FF2B5EF4-FFF2-40B4-BE49-F238E27FC236}">
                    <a16:creationId xmlns:a16="http://schemas.microsoft.com/office/drawing/2014/main" xmlns="" id="{92A40E2F-95BF-4ED5-A842-D234C5C960D4}"/>
                  </a:ext>
                </a:extLst>
              </p:cNvPr>
              <p:cNvSpPr/>
              <p:nvPr/>
            </p:nvSpPr>
            <p:spPr>
              <a:xfrm>
                <a:off x="1431025" y="2582361"/>
                <a:ext cx="213413" cy="461665"/>
              </a:xfrm>
              <a:prstGeom prst="rect">
                <a:avLst/>
              </a:prstGeom>
            </p:spPr>
            <p:txBody>
              <a:bodyPr wrap="square">
                <a:spAutoFit/>
              </a:bodyPr>
              <a:lstStyle/>
              <a:p>
                <a:r>
                  <a:rPr lang="en-US" altLang="zh-CN" sz="2400" b="1" kern="0">
                    <a:solidFill>
                      <a:schemeClr val="bg1"/>
                    </a:solidFill>
                    <a:latin typeface="微软雅黑" pitchFamily="34" charset="-122"/>
                    <a:ea typeface="微软雅黑" pitchFamily="34" charset="-122"/>
                  </a:rPr>
                  <a:t>4</a:t>
                </a:r>
                <a:endParaRPr lang="zh-CN" altLang="en-US" sz="2400">
                  <a:solidFill>
                    <a:schemeClr val="bg1"/>
                  </a:solidFill>
                </a:endParaRPr>
              </a:p>
            </p:txBody>
          </p:sp>
        </p:grpSp>
        <p:grpSp>
          <p:nvGrpSpPr>
            <p:cNvPr id="74" name="组合 28">
              <a:extLst>
                <a:ext uri="{FF2B5EF4-FFF2-40B4-BE49-F238E27FC236}">
                  <a16:creationId xmlns:a16="http://schemas.microsoft.com/office/drawing/2014/main" xmlns="" id="{FBAB4DDA-173B-43F2-AFEE-4673632B1E2D}"/>
                </a:ext>
              </a:extLst>
            </p:cNvPr>
            <p:cNvGrpSpPr/>
            <p:nvPr/>
          </p:nvGrpSpPr>
          <p:grpSpPr>
            <a:xfrm>
              <a:off x="3843847" y="3286134"/>
              <a:ext cx="2263784" cy="2069731"/>
              <a:chOff x="1519757" y="3286134"/>
              <a:chExt cx="2263784" cy="2069731"/>
            </a:xfrm>
          </p:grpSpPr>
          <p:grpSp>
            <p:nvGrpSpPr>
              <p:cNvPr id="75" name="组合 29">
                <a:extLst>
                  <a:ext uri="{FF2B5EF4-FFF2-40B4-BE49-F238E27FC236}">
                    <a16:creationId xmlns:a16="http://schemas.microsoft.com/office/drawing/2014/main" xmlns="" id="{338B0322-B426-49E5-972A-5D9ABDC7944A}"/>
                  </a:ext>
                </a:extLst>
              </p:cNvPr>
              <p:cNvGrpSpPr/>
              <p:nvPr/>
            </p:nvGrpSpPr>
            <p:grpSpPr>
              <a:xfrm flipV="1">
                <a:off x="2584436" y="3286134"/>
                <a:ext cx="180000" cy="359999"/>
                <a:chOff x="2794000" y="1571618"/>
                <a:chExt cx="266700" cy="552452"/>
              </a:xfrm>
              <a:solidFill>
                <a:srgbClr val="FFC000"/>
              </a:solidFill>
            </p:grpSpPr>
            <p:sp>
              <p:nvSpPr>
                <p:cNvPr id="77" name="心形 31">
                  <a:extLst>
                    <a:ext uri="{FF2B5EF4-FFF2-40B4-BE49-F238E27FC236}">
                      <a16:creationId xmlns:a16="http://schemas.microsoft.com/office/drawing/2014/main" xmlns="" id="{0E6BC782-B25F-470C-B1BA-2529BC1E2C63}"/>
                    </a:ext>
                  </a:extLst>
                </p:cNvPr>
                <p:cNvSpPr/>
                <p:nvPr/>
              </p:nvSpPr>
              <p:spPr>
                <a:xfrm>
                  <a:off x="2794000" y="1571618"/>
                  <a:ext cx="266700" cy="266700"/>
                </a:xfrm>
                <a:prstGeom prst="hear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心形 32">
                  <a:extLst>
                    <a:ext uri="{FF2B5EF4-FFF2-40B4-BE49-F238E27FC236}">
                      <a16:creationId xmlns:a16="http://schemas.microsoft.com/office/drawing/2014/main" xmlns="" id="{5542200A-BCFD-4F95-BE4A-A8DCD9477A18}"/>
                    </a:ext>
                  </a:extLst>
                </p:cNvPr>
                <p:cNvSpPr/>
                <p:nvPr/>
              </p:nvSpPr>
              <p:spPr>
                <a:xfrm>
                  <a:off x="2794000" y="1857370"/>
                  <a:ext cx="266700" cy="266700"/>
                </a:xfrm>
                <a:prstGeom prst="hear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30">
                <a:extLst>
                  <a:ext uri="{FF2B5EF4-FFF2-40B4-BE49-F238E27FC236}">
                    <a16:creationId xmlns:a16="http://schemas.microsoft.com/office/drawing/2014/main" xmlns="" id="{4A2A61EB-C41B-42BC-BA32-8A8BBE8256A8}"/>
                  </a:ext>
                </a:extLst>
              </p:cNvPr>
              <p:cNvSpPr/>
              <p:nvPr/>
            </p:nvSpPr>
            <p:spPr>
              <a:xfrm>
                <a:off x="1519757" y="3747732"/>
                <a:ext cx="2263784" cy="1608133"/>
              </a:xfrm>
              <a:prstGeom prst="rect">
                <a:avLst/>
              </a:prstGeom>
              <a:solidFill>
                <a:srgbClr val="FF7C80"/>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832">
                  <a:defRPr/>
                </a:pPr>
                <a:r>
                  <a:rPr lang="pt-PT" sz="2000">
                    <a:effectLst/>
                    <a:latin typeface="Times New Roman" panose="02020603050405020304" pitchFamily="18" charset="0"/>
                    <a:ea typeface="Times New Roman" panose="02020603050405020304" pitchFamily="18" charset="0"/>
                  </a:rPr>
                  <a:t>Tập trung các giải pháp nhằm nâng cao chất lượng dạy học để tạo ra một chất lượng ổn định </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81" name="组合 37">
            <a:extLst>
              <a:ext uri="{FF2B5EF4-FFF2-40B4-BE49-F238E27FC236}">
                <a16:creationId xmlns:a16="http://schemas.microsoft.com/office/drawing/2014/main" xmlns="" id="{2399E984-9843-4743-B019-800484FCF48E}"/>
              </a:ext>
            </a:extLst>
          </p:cNvPr>
          <p:cNvGrpSpPr/>
          <p:nvPr/>
        </p:nvGrpSpPr>
        <p:grpSpPr>
          <a:xfrm>
            <a:off x="6686245" y="1235944"/>
            <a:ext cx="2276383" cy="2893932"/>
            <a:chOff x="2855142" y="360446"/>
            <a:chExt cx="2276383" cy="2893932"/>
          </a:xfrm>
        </p:grpSpPr>
        <p:grpSp>
          <p:nvGrpSpPr>
            <p:cNvPr id="82" name="组合 38">
              <a:extLst>
                <a:ext uri="{FF2B5EF4-FFF2-40B4-BE49-F238E27FC236}">
                  <a16:creationId xmlns:a16="http://schemas.microsoft.com/office/drawing/2014/main" xmlns="" id="{796DD5DC-26F6-4EBF-B122-F04C506A278C}"/>
                </a:ext>
              </a:extLst>
            </p:cNvPr>
            <p:cNvGrpSpPr/>
            <p:nvPr/>
          </p:nvGrpSpPr>
          <p:grpSpPr>
            <a:xfrm>
              <a:off x="2855142" y="360446"/>
              <a:ext cx="2276383" cy="2023758"/>
              <a:chOff x="531052" y="360446"/>
              <a:chExt cx="2276383" cy="2023758"/>
            </a:xfrm>
          </p:grpSpPr>
          <p:grpSp>
            <p:nvGrpSpPr>
              <p:cNvPr id="86" name="组合 42">
                <a:extLst>
                  <a:ext uri="{FF2B5EF4-FFF2-40B4-BE49-F238E27FC236}">
                    <a16:creationId xmlns:a16="http://schemas.microsoft.com/office/drawing/2014/main" xmlns="" id="{CAA79205-C1A9-4CA9-9E20-5B3A58DC349C}"/>
                  </a:ext>
                </a:extLst>
              </p:cNvPr>
              <p:cNvGrpSpPr/>
              <p:nvPr/>
            </p:nvGrpSpPr>
            <p:grpSpPr>
              <a:xfrm>
                <a:off x="1566882" y="2024205"/>
                <a:ext cx="180000" cy="359999"/>
                <a:chOff x="2794000" y="1571618"/>
                <a:chExt cx="266700" cy="552452"/>
              </a:xfrm>
            </p:grpSpPr>
            <p:sp>
              <p:nvSpPr>
                <p:cNvPr id="88" name="心形 44">
                  <a:extLst>
                    <a:ext uri="{FF2B5EF4-FFF2-40B4-BE49-F238E27FC236}">
                      <a16:creationId xmlns:a16="http://schemas.microsoft.com/office/drawing/2014/main" xmlns="" id="{7B4C61A7-DA33-46E6-99D6-7455727CDC9A}"/>
                    </a:ext>
                  </a:extLst>
                </p:cNvPr>
                <p:cNvSpPr/>
                <p:nvPr/>
              </p:nvSpPr>
              <p:spPr>
                <a:xfrm>
                  <a:off x="2794000" y="1571618"/>
                  <a:ext cx="266700" cy="266700"/>
                </a:xfrm>
                <a:prstGeom prst="hear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心形 45">
                  <a:extLst>
                    <a:ext uri="{FF2B5EF4-FFF2-40B4-BE49-F238E27FC236}">
                      <a16:creationId xmlns:a16="http://schemas.microsoft.com/office/drawing/2014/main" xmlns="" id="{B307216D-EB5B-4C03-BABE-CB53154F32DE}"/>
                    </a:ext>
                  </a:extLst>
                </p:cNvPr>
                <p:cNvSpPr/>
                <p:nvPr/>
              </p:nvSpPr>
              <p:spPr>
                <a:xfrm>
                  <a:off x="2794000" y="1857370"/>
                  <a:ext cx="266700" cy="266700"/>
                </a:xfrm>
                <a:prstGeom prst="hear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矩形 43">
                <a:extLst>
                  <a:ext uri="{FF2B5EF4-FFF2-40B4-BE49-F238E27FC236}">
                    <a16:creationId xmlns:a16="http://schemas.microsoft.com/office/drawing/2014/main" xmlns="" id="{67D2FF8F-0605-462E-8CB7-AF84A5560697}"/>
                  </a:ext>
                </a:extLst>
              </p:cNvPr>
              <p:cNvSpPr/>
              <p:nvPr/>
            </p:nvSpPr>
            <p:spPr>
              <a:xfrm>
                <a:off x="531052" y="360446"/>
                <a:ext cx="2276383" cy="1300356"/>
              </a:xfrm>
              <a:prstGeom prst="rect">
                <a:avLst/>
              </a:prstGeom>
              <a:solidFill>
                <a:srgbClr val="CC00FF"/>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832">
                  <a:defRPr/>
                </a:pPr>
                <a:r>
                  <a:rPr lang="pt-PT" sz="2000">
                    <a:effectLst/>
                    <a:latin typeface="Times New Roman" panose="02020603050405020304" pitchFamily="18" charset="0"/>
                    <a:ea typeface="Times New Roman" panose="02020603050405020304" pitchFamily="18" charset="0"/>
                  </a:rPr>
                  <a:t>Thực hiện tốt nội dung giáo dục đạo đức lối sống, GDPL cho học sinh. </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3" name="组合 39">
              <a:extLst>
                <a:ext uri="{FF2B5EF4-FFF2-40B4-BE49-F238E27FC236}">
                  <a16:creationId xmlns:a16="http://schemas.microsoft.com/office/drawing/2014/main" xmlns="" id="{55E33E96-0F53-427E-A9B0-09425DC6D472}"/>
                </a:ext>
              </a:extLst>
            </p:cNvPr>
            <p:cNvGrpSpPr/>
            <p:nvPr/>
          </p:nvGrpSpPr>
          <p:grpSpPr>
            <a:xfrm>
              <a:off x="3563370" y="2470148"/>
              <a:ext cx="823440" cy="784230"/>
              <a:chOff x="1239280" y="2470148"/>
              <a:chExt cx="823440" cy="784230"/>
            </a:xfrm>
          </p:grpSpPr>
          <p:sp>
            <p:nvSpPr>
              <p:cNvPr id="84" name="正五边形 40">
                <a:extLst>
                  <a:ext uri="{FF2B5EF4-FFF2-40B4-BE49-F238E27FC236}">
                    <a16:creationId xmlns:a16="http://schemas.microsoft.com/office/drawing/2014/main" xmlns="" id="{A8B1CA59-9D66-46AF-82BB-B38D2C4D2190}"/>
                  </a:ext>
                </a:extLst>
              </p:cNvPr>
              <p:cNvSpPr/>
              <p:nvPr/>
            </p:nvSpPr>
            <p:spPr>
              <a:xfrm>
                <a:off x="1239280" y="2470148"/>
                <a:ext cx="823440" cy="784230"/>
              </a:xfrm>
              <a:prstGeom prst="pent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41">
                <a:extLst>
                  <a:ext uri="{FF2B5EF4-FFF2-40B4-BE49-F238E27FC236}">
                    <a16:creationId xmlns:a16="http://schemas.microsoft.com/office/drawing/2014/main" xmlns="" id="{4E645E3A-B9F2-4FCE-8746-1832FF256D33}"/>
                  </a:ext>
                </a:extLst>
              </p:cNvPr>
              <p:cNvSpPr/>
              <p:nvPr/>
            </p:nvSpPr>
            <p:spPr>
              <a:xfrm>
                <a:off x="1481599" y="2684463"/>
                <a:ext cx="356188" cy="461665"/>
              </a:xfrm>
              <a:prstGeom prst="rect">
                <a:avLst/>
              </a:prstGeom>
            </p:spPr>
            <p:txBody>
              <a:bodyPr wrap="none">
                <a:spAutoFit/>
              </a:bodyPr>
              <a:lstStyle/>
              <a:p>
                <a:r>
                  <a:rPr lang="vi-VN" altLang="zh-CN" sz="2400" b="1" kern="0">
                    <a:solidFill>
                      <a:schemeClr val="bg1"/>
                    </a:solidFill>
                    <a:ea typeface="微软雅黑" pitchFamily="34" charset="-122"/>
                  </a:rPr>
                  <a:t>5</a:t>
                </a:r>
                <a:endParaRPr lang="zh-CN" altLang="en-US" sz="2400">
                  <a:solidFill>
                    <a:schemeClr val="bg1"/>
                  </a:solidFill>
                </a:endParaRPr>
              </a:p>
            </p:txBody>
          </p:sp>
        </p:grpSp>
      </p:grpSp>
      <p:grpSp>
        <p:nvGrpSpPr>
          <p:cNvPr id="95" name="组合 33">
            <a:extLst>
              <a:ext uri="{FF2B5EF4-FFF2-40B4-BE49-F238E27FC236}">
                <a16:creationId xmlns:a16="http://schemas.microsoft.com/office/drawing/2014/main" xmlns="" id="{23EF43E7-54A7-4CDE-8CF0-ABEA6907B03C}"/>
              </a:ext>
            </a:extLst>
          </p:cNvPr>
          <p:cNvGrpSpPr/>
          <p:nvPr/>
        </p:nvGrpSpPr>
        <p:grpSpPr>
          <a:xfrm>
            <a:off x="8235299" y="3379184"/>
            <a:ext cx="2263784" cy="3002780"/>
            <a:chOff x="3843847" y="2353085"/>
            <a:chExt cx="2263784" cy="3002780"/>
          </a:xfrm>
        </p:grpSpPr>
        <p:grpSp>
          <p:nvGrpSpPr>
            <p:cNvPr id="96" name="组合 25">
              <a:extLst>
                <a:ext uri="{FF2B5EF4-FFF2-40B4-BE49-F238E27FC236}">
                  <a16:creationId xmlns:a16="http://schemas.microsoft.com/office/drawing/2014/main" xmlns="" id="{75436728-AE02-4451-84CA-52A06EAC5218}"/>
                </a:ext>
              </a:extLst>
            </p:cNvPr>
            <p:cNvGrpSpPr/>
            <p:nvPr/>
          </p:nvGrpSpPr>
          <p:grpSpPr>
            <a:xfrm>
              <a:off x="4608447" y="2353085"/>
              <a:ext cx="823440" cy="784230"/>
              <a:chOff x="1237653" y="2353085"/>
              <a:chExt cx="823440" cy="784230"/>
            </a:xfrm>
          </p:grpSpPr>
          <p:sp>
            <p:nvSpPr>
              <p:cNvPr id="102" name="正五边形 26">
                <a:extLst>
                  <a:ext uri="{FF2B5EF4-FFF2-40B4-BE49-F238E27FC236}">
                    <a16:creationId xmlns:a16="http://schemas.microsoft.com/office/drawing/2014/main" xmlns="" id="{22E4788C-D748-4C98-98D7-5693603DEB27}"/>
                  </a:ext>
                </a:extLst>
              </p:cNvPr>
              <p:cNvSpPr/>
              <p:nvPr/>
            </p:nvSpPr>
            <p:spPr>
              <a:xfrm flipV="1">
                <a:off x="1237653" y="2353085"/>
                <a:ext cx="823440" cy="784230"/>
              </a:xfrm>
              <a:prstGeom prst="pentagon">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27">
                <a:extLst>
                  <a:ext uri="{FF2B5EF4-FFF2-40B4-BE49-F238E27FC236}">
                    <a16:creationId xmlns:a16="http://schemas.microsoft.com/office/drawing/2014/main" xmlns="" id="{99328E70-4995-4E14-AA9E-1586256855AD}"/>
                  </a:ext>
                </a:extLst>
              </p:cNvPr>
              <p:cNvSpPr/>
              <p:nvPr/>
            </p:nvSpPr>
            <p:spPr>
              <a:xfrm>
                <a:off x="1471279" y="2482738"/>
                <a:ext cx="356188" cy="461665"/>
              </a:xfrm>
              <a:prstGeom prst="rect">
                <a:avLst/>
              </a:prstGeom>
            </p:spPr>
            <p:txBody>
              <a:bodyPr wrap="none">
                <a:spAutoFit/>
              </a:bodyPr>
              <a:lstStyle/>
              <a:p>
                <a:r>
                  <a:rPr lang="vi-VN" altLang="zh-CN" sz="2400" b="1" kern="0">
                    <a:solidFill>
                      <a:schemeClr val="bg1"/>
                    </a:solidFill>
                    <a:ea typeface="微软雅黑" pitchFamily="34" charset="-122"/>
                  </a:rPr>
                  <a:t>6</a:t>
                </a:r>
                <a:endParaRPr lang="zh-CN" altLang="en-US" sz="2400">
                  <a:solidFill>
                    <a:schemeClr val="bg1"/>
                  </a:solidFill>
                </a:endParaRPr>
              </a:p>
            </p:txBody>
          </p:sp>
        </p:grpSp>
        <p:grpSp>
          <p:nvGrpSpPr>
            <p:cNvPr id="97" name="组合 28">
              <a:extLst>
                <a:ext uri="{FF2B5EF4-FFF2-40B4-BE49-F238E27FC236}">
                  <a16:creationId xmlns:a16="http://schemas.microsoft.com/office/drawing/2014/main" xmlns="" id="{E3DBA11D-EFE8-4A4D-8C44-8A3AC01E6BDF}"/>
                </a:ext>
              </a:extLst>
            </p:cNvPr>
            <p:cNvGrpSpPr/>
            <p:nvPr/>
          </p:nvGrpSpPr>
          <p:grpSpPr>
            <a:xfrm>
              <a:off x="3843847" y="3286134"/>
              <a:ext cx="2263784" cy="2069731"/>
              <a:chOff x="1519757" y="3286134"/>
              <a:chExt cx="2263784" cy="2069731"/>
            </a:xfrm>
          </p:grpSpPr>
          <p:grpSp>
            <p:nvGrpSpPr>
              <p:cNvPr id="98" name="组合 29">
                <a:extLst>
                  <a:ext uri="{FF2B5EF4-FFF2-40B4-BE49-F238E27FC236}">
                    <a16:creationId xmlns:a16="http://schemas.microsoft.com/office/drawing/2014/main" xmlns="" id="{4F4A100F-0C6D-41FC-87AB-FDFA8ECFBF69}"/>
                  </a:ext>
                </a:extLst>
              </p:cNvPr>
              <p:cNvGrpSpPr/>
              <p:nvPr/>
            </p:nvGrpSpPr>
            <p:grpSpPr>
              <a:xfrm flipV="1">
                <a:off x="2584436" y="3286134"/>
                <a:ext cx="180000" cy="359999"/>
                <a:chOff x="2794000" y="1571618"/>
                <a:chExt cx="266700" cy="552452"/>
              </a:xfrm>
              <a:solidFill>
                <a:srgbClr val="FFC000"/>
              </a:solidFill>
            </p:grpSpPr>
            <p:sp>
              <p:nvSpPr>
                <p:cNvPr id="100" name="心形 31">
                  <a:extLst>
                    <a:ext uri="{FF2B5EF4-FFF2-40B4-BE49-F238E27FC236}">
                      <a16:creationId xmlns:a16="http://schemas.microsoft.com/office/drawing/2014/main" xmlns="" id="{7BDFE206-0931-451C-9F15-13D676F2D1EA}"/>
                    </a:ext>
                  </a:extLst>
                </p:cNvPr>
                <p:cNvSpPr/>
                <p:nvPr/>
              </p:nvSpPr>
              <p:spPr>
                <a:xfrm>
                  <a:off x="2794000" y="1571618"/>
                  <a:ext cx="266700" cy="266700"/>
                </a:xfrm>
                <a:prstGeom prst="hear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心形 32">
                  <a:extLst>
                    <a:ext uri="{FF2B5EF4-FFF2-40B4-BE49-F238E27FC236}">
                      <a16:creationId xmlns:a16="http://schemas.microsoft.com/office/drawing/2014/main" xmlns="" id="{0CB4ACE6-00EF-4DB1-A18B-CB07D205BC91}"/>
                    </a:ext>
                  </a:extLst>
                </p:cNvPr>
                <p:cNvSpPr/>
                <p:nvPr/>
              </p:nvSpPr>
              <p:spPr>
                <a:xfrm>
                  <a:off x="2794000" y="1857370"/>
                  <a:ext cx="266700" cy="266700"/>
                </a:xfrm>
                <a:prstGeom prst="hear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9" name="矩形 30">
                <a:extLst>
                  <a:ext uri="{FF2B5EF4-FFF2-40B4-BE49-F238E27FC236}">
                    <a16:creationId xmlns:a16="http://schemas.microsoft.com/office/drawing/2014/main" xmlns="" id="{3A9B4A37-9097-419E-AF05-FF351A193A25}"/>
                  </a:ext>
                </a:extLst>
              </p:cNvPr>
              <p:cNvSpPr/>
              <p:nvPr/>
            </p:nvSpPr>
            <p:spPr>
              <a:xfrm>
                <a:off x="1519757" y="3747732"/>
                <a:ext cx="2263784" cy="1608133"/>
              </a:xfrm>
              <a:prstGeom prst="rect">
                <a:avLst/>
              </a:prstGeom>
              <a:solidFill>
                <a:srgbClr val="99FFCC"/>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832">
                  <a:defRPr/>
                </a:pPr>
                <a:r>
                  <a:rPr lang="en-US" sz="2000">
                    <a:effectLst/>
                    <a:latin typeface="Times New Roman" panose="02020603050405020304" pitchFamily="18" charset="0"/>
                    <a:ea typeface="Times New Roman" panose="02020603050405020304" pitchFamily="18" charset="0"/>
                  </a:rPr>
                  <a:t>Tổ chức tốt các hoạt động ngoại khóa, giáo dục kỹ năng sống, các hoạt động trải nghiệm sáng tạo </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05" name="组合 37">
            <a:extLst>
              <a:ext uri="{FF2B5EF4-FFF2-40B4-BE49-F238E27FC236}">
                <a16:creationId xmlns:a16="http://schemas.microsoft.com/office/drawing/2014/main" xmlns="" id="{EA398B44-FF78-49A7-A4D7-09AE1885B1A8}"/>
              </a:ext>
            </a:extLst>
          </p:cNvPr>
          <p:cNvGrpSpPr/>
          <p:nvPr/>
        </p:nvGrpSpPr>
        <p:grpSpPr>
          <a:xfrm>
            <a:off x="9589713" y="1215110"/>
            <a:ext cx="2414379" cy="2893932"/>
            <a:chOff x="2717146" y="360446"/>
            <a:chExt cx="2414379" cy="2893932"/>
          </a:xfrm>
        </p:grpSpPr>
        <p:grpSp>
          <p:nvGrpSpPr>
            <p:cNvPr id="106" name="组合 38">
              <a:extLst>
                <a:ext uri="{FF2B5EF4-FFF2-40B4-BE49-F238E27FC236}">
                  <a16:creationId xmlns:a16="http://schemas.microsoft.com/office/drawing/2014/main" xmlns="" id="{79B57FDC-F015-46E3-BFA4-44AE1D80982C}"/>
                </a:ext>
              </a:extLst>
            </p:cNvPr>
            <p:cNvGrpSpPr/>
            <p:nvPr/>
          </p:nvGrpSpPr>
          <p:grpSpPr>
            <a:xfrm>
              <a:off x="2717146" y="360446"/>
              <a:ext cx="2414379" cy="2023758"/>
              <a:chOff x="393056" y="360446"/>
              <a:chExt cx="2414379" cy="2023758"/>
            </a:xfrm>
          </p:grpSpPr>
          <p:grpSp>
            <p:nvGrpSpPr>
              <p:cNvPr id="110" name="组合 42">
                <a:extLst>
                  <a:ext uri="{FF2B5EF4-FFF2-40B4-BE49-F238E27FC236}">
                    <a16:creationId xmlns:a16="http://schemas.microsoft.com/office/drawing/2014/main" xmlns="" id="{35174477-15ED-4F85-8972-EB2949DE79DC}"/>
                  </a:ext>
                </a:extLst>
              </p:cNvPr>
              <p:cNvGrpSpPr/>
              <p:nvPr/>
            </p:nvGrpSpPr>
            <p:grpSpPr>
              <a:xfrm>
                <a:off x="1566882" y="2024205"/>
                <a:ext cx="180000" cy="359999"/>
                <a:chOff x="2794000" y="1571618"/>
                <a:chExt cx="266700" cy="552452"/>
              </a:xfrm>
            </p:grpSpPr>
            <p:sp>
              <p:nvSpPr>
                <p:cNvPr id="112" name="心形 44">
                  <a:extLst>
                    <a:ext uri="{FF2B5EF4-FFF2-40B4-BE49-F238E27FC236}">
                      <a16:creationId xmlns:a16="http://schemas.microsoft.com/office/drawing/2014/main" xmlns="" id="{EDE6EC20-9BB9-4583-80EF-EB16A3821D60}"/>
                    </a:ext>
                  </a:extLst>
                </p:cNvPr>
                <p:cNvSpPr/>
                <p:nvPr/>
              </p:nvSpPr>
              <p:spPr>
                <a:xfrm>
                  <a:off x="2794000" y="1571618"/>
                  <a:ext cx="266700" cy="266700"/>
                </a:xfrm>
                <a:prstGeom prst="hear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心形 45">
                  <a:extLst>
                    <a:ext uri="{FF2B5EF4-FFF2-40B4-BE49-F238E27FC236}">
                      <a16:creationId xmlns:a16="http://schemas.microsoft.com/office/drawing/2014/main" xmlns="" id="{806A6546-EAB6-4109-B1D7-E41EBC8DA2E9}"/>
                    </a:ext>
                  </a:extLst>
                </p:cNvPr>
                <p:cNvSpPr/>
                <p:nvPr/>
              </p:nvSpPr>
              <p:spPr>
                <a:xfrm>
                  <a:off x="2794000" y="1857370"/>
                  <a:ext cx="266700" cy="266700"/>
                </a:xfrm>
                <a:prstGeom prst="heart">
                  <a:avLst/>
                </a:prstGeom>
                <a:solidFill>
                  <a:srgbClr val="EA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矩形 43">
                <a:extLst>
                  <a:ext uri="{FF2B5EF4-FFF2-40B4-BE49-F238E27FC236}">
                    <a16:creationId xmlns:a16="http://schemas.microsoft.com/office/drawing/2014/main" xmlns="" id="{0FF18963-FA19-4643-9A86-1225DA397BEC}"/>
                  </a:ext>
                </a:extLst>
              </p:cNvPr>
              <p:cNvSpPr/>
              <p:nvPr/>
            </p:nvSpPr>
            <p:spPr>
              <a:xfrm>
                <a:off x="393056" y="360446"/>
                <a:ext cx="2414379" cy="1300356"/>
              </a:xfrm>
              <a:prstGeom prst="rect">
                <a:avLst/>
              </a:prstGeom>
              <a:solidFill>
                <a:srgbClr val="FF99FF"/>
              </a:solidFill>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4610" algn="just"/>
                <a:r>
                  <a:rPr lang="pt-PT" sz="2000">
                    <a:effectLst/>
                    <a:latin typeface="Times New Roman" panose="02020603050405020304" pitchFamily="18" charset="0"/>
                    <a:ea typeface="Times New Roman" panose="02020603050405020304" pitchFamily="18" charset="0"/>
                    <a:cs typeface="Times New Roman" panose="02020603050405020304" pitchFamily="18" charset="0"/>
                  </a:rPr>
                  <a:t>Phối hợp chặt chẽ với BĐD phụ huynh để nâng cao chất lượng giáo dục toàn diện.  </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p:txBody>
          </p:sp>
        </p:grpSp>
        <p:grpSp>
          <p:nvGrpSpPr>
            <p:cNvPr id="107" name="组合 39">
              <a:extLst>
                <a:ext uri="{FF2B5EF4-FFF2-40B4-BE49-F238E27FC236}">
                  <a16:creationId xmlns:a16="http://schemas.microsoft.com/office/drawing/2014/main" xmlns="" id="{E20B5B41-F1AE-49C7-A33D-0298B94368F9}"/>
                </a:ext>
              </a:extLst>
            </p:cNvPr>
            <p:cNvGrpSpPr/>
            <p:nvPr/>
          </p:nvGrpSpPr>
          <p:grpSpPr>
            <a:xfrm>
              <a:off x="3563370" y="2470148"/>
              <a:ext cx="823440" cy="784230"/>
              <a:chOff x="1239280" y="2470148"/>
              <a:chExt cx="823440" cy="784230"/>
            </a:xfrm>
          </p:grpSpPr>
          <p:sp>
            <p:nvSpPr>
              <p:cNvPr id="108" name="正五边形 40">
                <a:extLst>
                  <a:ext uri="{FF2B5EF4-FFF2-40B4-BE49-F238E27FC236}">
                    <a16:creationId xmlns:a16="http://schemas.microsoft.com/office/drawing/2014/main" xmlns="" id="{456EC432-B951-49A0-93BD-25EEBC8D4090}"/>
                  </a:ext>
                </a:extLst>
              </p:cNvPr>
              <p:cNvSpPr/>
              <p:nvPr/>
            </p:nvSpPr>
            <p:spPr>
              <a:xfrm>
                <a:off x="1239280" y="2470148"/>
                <a:ext cx="823440" cy="784230"/>
              </a:xfrm>
              <a:prstGeom prst="pentagon">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41">
                <a:extLst>
                  <a:ext uri="{FF2B5EF4-FFF2-40B4-BE49-F238E27FC236}">
                    <a16:creationId xmlns:a16="http://schemas.microsoft.com/office/drawing/2014/main" xmlns="" id="{AD88CA7D-9C1F-4720-9619-819434399478}"/>
                  </a:ext>
                </a:extLst>
              </p:cNvPr>
              <p:cNvSpPr/>
              <p:nvPr/>
            </p:nvSpPr>
            <p:spPr>
              <a:xfrm>
                <a:off x="1481599" y="2684463"/>
                <a:ext cx="356188" cy="461665"/>
              </a:xfrm>
              <a:prstGeom prst="rect">
                <a:avLst/>
              </a:prstGeom>
            </p:spPr>
            <p:txBody>
              <a:bodyPr wrap="none">
                <a:spAutoFit/>
              </a:bodyPr>
              <a:lstStyle/>
              <a:p>
                <a:r>
                  <a:rPr lang="vi-VN" altLang="zh-CN" sz="2400" b="1" kern="0">
                    <a:solidFill>
                      <a:schemeClr val="bg1"/>
                    </a:solidFill>
                    <a:ea typeface="微软雅黑" pitchFamily="34" charset="-122"/>
                  </a:rPr>
                  <a:t>7</a:t>
                </a:r>
                <a:endParaRPr lang="zh-CN" altLang="en-US" sz="2400">
                  <a:solidFill>
                    <a:schemeClr val="bg1"/>
                  </a:solidFill>
                </a:endParaRPr>
              </a:p>
            </p:txBody>
          </p:sp>
        </p:grpSp>
      </p:grpSp>
    </p:spTree>
    <p:extLst>
      <p:ext uri="{BB962C8B-B14F-4D97-AF65-F5344CB8AC3E}">
        <p14:creationId xmlns:p14="http://schemas.microsoft.com/office/powerpoint/2010/main" val="278037265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circle(in)">
                                      <p:cBhvr>
                                        <p:cTn id="11" dur="2000"/>
                                        <p:tgtEl>
                                          <p:spTgt spid="54"/>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circle(in)">
                                      <p:cBhvr>
                                        <p:cTn id="15" dur="2000"/>
                                        <p:tgtEl>
                                          <p:spTgt spid="63"/>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in)">
                                      <p:cBhvr>
                                        <p:cTn id="19" dur="2000"/>
                                        <p:tgtEl>
                                          <p:spTgt spid="7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circle(in)">
                                      <p:cBhvr>
                                        <p:cTn id="23" dur="2000"/>
                                        <p:tgtEl>
                                          <p:spTgt spid="81"/>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circle(in)">
                                      <p:cBhvr>
                                        <p:cTn id="27" dur="2000"/>
                                        <p:tgtEl>
                                          <p:spTgt spid="95"/>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circle(in)">
                                      <p:cBhvr>
                                        <p:cTn id="31"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6" name="文本框 10">
            <a:extLst>
              <a:ext uri="{FF2B5EF4-FFF2-40B4-BE49-F238E27FC236}">
                <a16:creationId xmlns:a16="http://schemas.microsoft.com/office/drawing/2014/main" xmlns="" id="{768CA972-D703-4A47-A6D9-9D934C1B0601}"/>
              </a:ext>
            </a:extLst>
          </p:cNvPr>
          <p:cNvSpPr txBox="1">
            <a:spLocks noChangeArrowheads="1"/>
          </p:cNvSpPr>
          <p:nvPr/>
        </p:nvSpPr>
        <p:spPr bwMode="auto">
          <a:xfrm>
            <a:off x="2142979" y="1987229"/>
            <a:ext cx="790604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năm học 2021 - 2022</a:t>
            </a:r>
            <a:r>
              <a:rPr lang="en-US"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zh-CN" altLang="en-US" sz="4800" b="1" dirty="0">
              <a:solidFill>
                <a:srgbClr val="00B050"/>
              </a:solidFill>
              <a:latin typeface="Times New Roman" panose="02020603050405020304" pitchFamily="18" charset="0"/>
              <a:cs typeface="Times New Roman" panose="02020603050405020304" pitchFamily="18" charset="0"/>
            </a:endParaRPr>
          </a:p>
        </p:txBody>
      </p:sp>
      <p:sp>
        <p:nvSpPr>
          <p:cNvPr id="7" name="文本框 1">
            <a:extLst>
              <a:ext uri="{FF2B5EF4-FFF2-40B4-BE49-F238E27FC236}">
                <a16:creationId xmlns:a16="http://schemas.microsoft.com/office/drawing/2014/main" xmlns="" id="{B4DC7FEC-1D1E-44D2-AF25-0504D50FBD89}"/>
              </a:ext>
            </a:extLst>
          </p:cNvPr>
          <p:cNvSpPr txBox="1">
            <a:spLocks noChangeArrowheads="1"/>
          </p:cNvSpPr>
          <p:nvPr/>
        </p:nvSpPr>
        <p:spPr bwMode="auto">
          <a:xfrm>
            <a:off x="4267200" y="879233"/>
            <a:ext cx="3657600" cy="1107996"/>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600" b="1">
                <a:latin typeface="Times New Roman" panose="02020603050405020304" pitchFamily="18" charset="0"/>
                <a:cs typeface="Times New Roman" panose="02020603050405020304" pitchFamily="18" charset="0"/>
              </a:rPr>
              <a:t>PHẦN 2</a:t>
            </a:r>
            <a:endParaRPr lang="zh-CN" alt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5691550"/>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500" autoRev="1" fill="hold">
                                          <p:stCondLst>
                                            <p:cond delay="0"/>
                                          </p:stCondLst>
                                        </p:cTn>
                                        <p:tgtEl>
                                          <p:spTgt spid="6"/>
                                        </p:tgtEl>
                                        <p:attrNameLst>
                                          <p:attrName>ppt_w</p:attrName>
                                        </p:attrNameLst>
                                      </p:cBhvr>
                                    </p:anim>
                                    <p:anim by="(#ppt_w*0.50)" calcmode="lin" valueType="num">
                                      <p:cBhvr>
                                        <p:cTn id="20" dur="500" decel="50000" autoRev="1" fill="hold">
                                          <p:stCondLst>
                                            <p:cond delay="0"/>
                                          </p:stCondLst>
                                        </p:cTn>
                                        <p:tgtEl>
                                          <p:spTgt spid="6"/>
                                        </p:tgtEl>
                                        <p:attrNameLst>
                                          <p:attrName>ppt_x</p:attrName>
                                        </p:attrNameLst>
                                      </p:cBhvr>
                                    </p:anim>
                                    <p:anim from="(-#ppt_h/2)" to="(#ppt_y)" calcmode="lin" valueType="num">
                                      <p:cBhvr>
                                        <p:cTn id="21" dur="1000" fill="hold">
                                          <p:stCondLst>
                                            <p:cond delay="0"/>
                                          </p:stCondLst>
                                        </p:cTn>
                                        <p:tgtEl>
                                          <p:spTgt spid="6"/>
                                        </p:tgtEl>
                                        <p:attrNameLst>
                                          <p:attrName>ppt_y</p:attrName>
                                        </p:attrNameLst>
                                      </p:cBhvr>
                                    </p:anim>
                                    <p:animRot by="21600000">
                                      <p:cBhvr>
                                        <p:cTn id="2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219E331-EF9C-461F-A7F9-C51AF9B103E9}"/>
              </a:ext>
            </a:extLst>
          </p:cNvPr>
          <p:cNvSpPr>
            <a:spLocks noGrp="1"/>
          </p:cNvSpPr>
          <p:nvPr>
            <p:ph type="title"/>
          </p:nvPr>
        </p:nvSpPr>
        <p:spPr>
          <a:xfrm>
            <a:off x="2574387" y="409298"/>
            <a:ext cx="7244332" cy="828658"/>
          </a:xfrm>
          <a:solidFill>
            <a:srgbClr val="FFCC66"/>
          </a:solidFill>
        </p:spPr>
        <p:txBody>
          <a:bodyPr>
            <a:normAutofit/>
          </a:bodyPr>
          <a:lstStyle/>
          <a:p>
            <a:pPr algn="ctr"/>
            <a:r>
              <a:rPr lang="en-US" sz="3200" b="1" i="1">
                <a:solidFill>
                  <a:schemeClr val="tx1"/>
                </a:solidFill>
                <a:effectLst/>
                <a:latin typeface="Times New Roman" panose="02020603050405020304" pitchFamily="18" charset="0"/>
                <a:ea typeface="Times New Roman" panose="02020603050405020304" pitchFamily="18" charset="0"/>
              </a:rPr>
              <a:t>Quy chế đánh giá xếp loại VH, HK</a:t>
            </a:r>
            <a:r>
              <a:rPr lang="en-US" sz="3200">
                <a:solidFill>
                  <a:schemeClr val="tx1"/>
                </a:solidFill>
                <a:effectLst/>
                <a:latin typeface="Times New Roman" panose="02020603050405020304" pitchFamily="18" charset="0"/>
                <a:ea typeface="Times New Roman" panose="02020603050405020304" pitchFamily="18" charset="0"/>
              </a:rPr>
              <a:t> </a:t>
            </a:r>
            <a:endParaRPr lang="en-US" sz="4400">
              <a:solidFill>
                <a:schemeClr val="tx1"/>
              </a:solidFill>
            </a:endParaRPr>
          </a:p>
        </p:txBody>
      </p:sp>
      <p:sp>
        <p:nvSpPr>
          <p:cNvPr id="22" name="TextBox 21">
            <a:extLst>
              <a:ext uri="{FF2B5EF4-FFF2-40B4-BE49-F238E27FC236}">
                <a16:creationId xmlns:a16="http://schemas.microsoft.com/office/drawing/2014/main" xmlns="" id="{78604BD1-10D0-4C27-90F6-07705350398E}"/>
              </a:ext>
            </a:extLst>
          </p:cNvPr>
          <p:cNvSpPr txBox="1"/>
          <p:nvPr/>
        </p:nvSpPr>
        <p:spPr>
          <a:xfrm>
            <a:off x="1223890" y="2044005"/>
            <a:ext cx="10578904" cy="1569660"/>
          </a:xfrm>
          <a:prstGeom prst="rect">
            <a:avLst/>
          </a:prstGeom>
          <a:solidFill>
            <a:schemeClr val="accent2">
              <a:lumMod val="40000"/>
              <a:lumOff val="60000"/>
            </a:schemeClr>
          </a:solidFill>
        </p:spPr>
        <p:txBody>
          <a:bodyPr wrap="square">
            <a:spAutoFit/>
          </a:bodyPr>
          <a:lstStyle/>
          <a:p>
            <a:pPr marL="54610" algn="just"/>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 khối 6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theo thông tư 58 và thông tư 26 sử đổi của bộ giáo dục </a:t>
            </a:r>
            <a:endParaRPr lang="vi-VN" sz="3200">
              <a:latin typeface="Times New Roman" panose="02020603050405020304" pitchFamily="18" charset="0"/>
              <a:ea typeface="Times New Roman" panose="02020603050405020304" pitchFamily="18" charset="0"/>
              <a:cs typeface="Times New Roman" panose="02020603050405020304" pitchFamily="18" charset="0"/>
            </a:endParaRPr>
          </a:p>
          <a:p>
            <a:pPr marL="54610" algn="just"/>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ới khối 7,8,9</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a:latin typeface="Times New Roman" panose="02020603050405020304" pitchFamily="18" charset="0"/>
                <a:ea typeface="Times New Roman" panose="02020603050405020304" pitchFamily="18" charset="0"/>
                <a:cs typeface="Times New Roman" panose="02020603050405020304" pitchFamily="18" charset="0"/>
              </a:rPr>
              <a:t>theo thô</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ng tư 22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574B6751-0DF1-4AE7-A17F-4BD9B1817CDD}"/>
              </a:ext>
            </a:extLst>
          </p:cNvPr>
          <p:cNvSpPr txBox="1"/>
          <p:nvPr/>
        </p:nvSpPr>
        <p:spPr>
          <a:xfrm>
            <a:off x="1223890" y="4087056"/>
            <a:ext cx="10292862" cy="1077218"/>
          </a:xfrm>
          <a:prstGeom prst="rect">
            <a:avLst/>
          </a:prstGeom>
          <a:noFill/>
          <a:ln w="38100">
            <a:solidFill>
              <a:srgbClr val="FF9999"/>
            </a:solidFill>
          </a:ln>
        </p:spPr>
        <p:txBody>
          <a:bodyPr wrap="square">
            <a:spAutoFit/>
          </a:bodyPr>
          <a:lstStyle/>
          <a:p>
            <a:pPr algn="ct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Theo dõi các hoạt động và các thông báo của trường trên trang Web của trường: </a:t>
            </a: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caobaquat.edu.vn</a:t>
            </a:r>
            <a:endParaRPr lang="en-US" sz="3200">
              <a:solidFill>
                <a:srgbClr val="FF0000"/>
              </a:solidFill>
            </a:endParaRPr>
          </a:p>
        </p:txBody>
      </p:sp>
    </p:spTree>
    <p:extLst>
      <p:ext uri="{BB962C8B-B14F-4D97-AF65-F5344CB8AC3E}">
        <p14:creationId xmlns:p14="http://schemas.microsoft.com/office/powerpoint/2010/main" val="362392474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水彩儿童成长教育教学通用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3.xml><?xml version="1.0" encoding="utf-8"?>
<p:tagLst xmlns:a="http://schemas.openxmlformats.org/drawingml/2006/main" xmlns:r="http://schemas.openxmlformats.org/officeDocument/2006/relationships" xmlns:p="http://schemas.openxmlformats.org/presentationml/2006/main">
  <p:tag name="ISPRING_SLIDE_ID" val="{873FF4DB-4247-4E7A-9C9D-2430DAD92CAD}"/>
  <p:tag name="GENSWF_ADVANCE_TIME" val="2.533"/>
  <p:tag name="ISPRING_CUSTOM_TIMING_USED" val="1"/>
</p:tagLst>
</file>

<file path=ppt/theme/theme1.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4303</Words>
  <Application>Microsoft Office PowerPoint</Application>
  <PresentationFormat>Widescreen</PresentationFormat>
  <Paragraphs>344</Paragraphs>
  <Slides>54</Slides>
  <Notes>30</Notes>
  <HiddenSlides>0</HiddenSlides>
  <MMClips>2</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54</vt:i4>
      </vt:variant>
    </vt:vector>
  </HeadingPairs>
  <TitlesOfParts>
    <vt:vector size="81" baseType="lpstr">
      <vt:lpstr>Malgun Gothic</vt:lpstr>
      <vt:lpstr>微软雅黑</vt:lpstr>
      <vt:lpstr>宋体</vt:lpstr>
      <vt:lpstr>#9Slide03 AmpleSoft Bold</vt:lpstr>
      <vt:lpstr>.VnTime</vt:lpstr>
      <vt:lpstr>Agency FB</vt:lpstr>
      <vt:lpstr>Arial</vt:lpstr>
      <vt:lpstr>Arial Black</vt:lpstr>
      <vt:lpstr>Bahnschrift SemiCondensed</vt:lpstr>
      <vt:lpstr>Baloo Bold</vt:lpstr>
      <vt:lpstr>Calibri</vt:lpstr>
      <vt:lpstr>Cambria</vt:lpstr>
      <vt:lpstr>HY견고딕</vt:lpstr>
      <vt:lpstr>Impact</vt:lpstr>
      <vt:lpstr>Lato Light</vt:lpstr>
      <vt:lpstr>Lato Regular</vt:lpstr>
      <vt:lpstr>Nunito</vt:lpstr>
      <vt:lpstr>Nunito Bold</vt:lpstr>
      <vt:lpstr>Times New Roman</vt:lpstr>
      <vt:lpstr>Verdana</vt:lpstr>
      <vt:lpstr>方正少儿简体</vt:lpstr>
      <vt:lpstr>Office 主题</vt:lpstr>
      <vt:lpstr>Office Theme</vt:lpstr>
      <vt:lpstr>1_Office Theme</vt:lpstr>
      <vt:lpstr>2_Office Theme</vt:lpstr>
      <vt:lpstr>3_Office Theme</vt:lpstr>
      <vt:lpstr>4_Office Theme</vt:lpstr>
      <vt:lpstr>PowerPoint Presentation</vt:lpstr>
      <vt:lpstr>PowerPoint Presentation</vt:lpstr>
      <vt:lpstr>PowerPoint Presentation</vt:lpstr>
      <vt:lpstr>1. Công tác tổ chức:</vt:lpstr>
      <vt:lpstr>2. Phương hướng nhiệm vụ: </vt:lpstr>
      <vt:lpstr>Các nhiệm vụ trọng tâm trong năm học 2021 - 2022: </vt:lpstr>
      <vt:lpstr>3. Các giải pháp nhằm đạt mục tiêu:</vt:lpstr>
      <vt:lpstr>PowerPoint Presentation</vt:lpstr>
      <vt:lpstr>Quy chế đánh giá xếp loại VH, HK </vt:lpstr>
      <vt:lpstr>Nội quy trường năm học 2021- 2022 </vt:lpstr>
      <vt:lpstr>Thời gian học tại trường: </vt:lpstr>
      <vt:lpstr>Quy định về đồng phục:</vt:lpstr>
      <vt:lpstr>Thực hiện an toàn giao thông: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可爱卡通水彩儿童成长教育教学通用PPT模板</dc:title>
  <dc:creator>MICHAEL</dc:creator>
  <cp:lastModifiedBy>Admin</cp:lastModifiedBy>
  <cp:revision>102</cp:revision>
  <dcterms:created xsi:type="dcterms:W3CDTF">2015-05-05T08:02:14Z</dcterms:created>
  <dcterms:modified xsi:type="dcterms:W3CDTF">2021-08-31T02:27:39Z</dcterms:modified>
</cp:coreProperties>
</file>